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7"/>
  </p:notesMasterIdLst>
  <p:handoutMasterIdLst>
    <p:handoutMasterId r:id="rId8"/>
  </p:handoutMasterIdLst>
  <p:sldIdLst>
    <p:sldId id="53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9" userDrawn="1">
          <p15:clr>
            <a:srgbClr val="A4A3A4"/>
          </p15:clr>
        </p15:guide>
        <p15:guide id="2" pos="599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 Hammersley" initials="CH" lastIdx="1" clrIdx="0">
    <p:extLst>
      <p:ext uri="{19B8F6BF-5375-455C-9EA6-DF929625EA0E}">
        <p15:presenceInfo xmlns:p15="http://schemas.microsoft.com/office/powerpoint/2012/main" userId="S::Chris.Hammersley@allocatesoftware.com::e327f2e3-d585-451e-abb5-0d35ddadf47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AED6"/>
    <a:srgbClr val="FFFFFF"/>
    <a:srgbClr val="C7017F"/>
    <a:srgbClr val="C7D530"/>
    <a:srgbClr val="706F6F"/>
    <a:srgbClr val="364B9B"/>
    <a:srgbClr val="38B6AB"/>
    <a:srgbClr val="63666A"/>
    <a:srgbClr val="EFEEEE"/>
    <a:srgbClr val="8F1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4409AC-B83E-44BB-A193-3A6BA67F80E0}" v="5" dt="2021-06-16T08:24:19.703"/>
    <p1510:client id="{95A097BE-F4A1-40A4-9AA7-E8CC55142183}" v="1" dt="2021-06-16T10:51:29.461"/>
  </p1510:revLst>
</p1510:revInfo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55" autoAdjust="0"/>
    <p:restoredTop sz="94712" autoAdjust="0"/>
  </p:normalViewPr>
  <p:slideViewPr>
    <p:cSldViewPr snapToGrid="0" showGuides="1">
      <p:cViewPr varScale="1">
        <p:scale>
          <a:sx n="108" d="100"/>
          <a:sy n="108" d="100"/>
        </p:scale>
        <p:origin x="726" y="102"/>
      </p:cViewPr>
      <p:guideLst>
        <p:guide orient="horz" pos="709"/>
        <p:guide pos="59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84" d="100"/>
          <a:sy n="84" d="100"/>
        </p:scale>
        <p:origin x="391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14" Type="http://schemas.microsoft.com/office/2016/11/relationships/changesInfo" Target="changesInfos/changesInfo1.xml"/><Relationship Id="rId9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 Hammersley" userId="e327f2e3-d585-451e-abb5-0d35ddadf47c" providerId="ADAL" clId="{6EF9431B-4F59-492A-9E3B-47AB14A282F0}"/>
    <pc:docChg chg="undo custSel delSld modSld sldOrd modMainMaster modSection">
      <pc:chgData name="Chris Hammersley" userId="e327f2e3-d585-451e-abb5-0d35ddadf47c" providerId="ADAL" clId="{6EF9431B-4F59-492A-9E3B-47AB14A282F0}" dt="2021-06-15T11:29:02.384" v="6339" actId="20577"/>
      <pc:docMkLst>
        <pc:docMk/>
      </pc:docMkLst>
      <pc:sldChg chg="addSp delSp modSp mod modClrScheme chgLayout">
        <pc:chgData name="Chris Hammersley" userId="e327f2e3-d585-451e-abb5-0d35ddadf47c" providerId="ADAL" clId="{6EF9431B-4F59-492A-9E3B-47AB14A282F0}" dt="2021-06-10T12:38:02.431" v="319" actId="478"/>
        <pc:sldMkLst>
          <pc:docMk/>
          <pc:sldMk cId="3026639021" sldId="257"/>
        </pc:sldMkLst>
        <pc:spChg chg="del mod ord">
          <ac:chgData name="Chris Hammersley" userId="e327f2e3-d585-451e-abb5-0d35ddadf47c" providerId="ADAL" clId="{6EF9431B-4F59-492A-9E3B-47AB14A282F0}" dt="2021-06-10T12:37:28.512" v="297" actId="478"/>
          <ac:spMkLst>
            <pc:docMk/>
            <pc:sldMk cId="3026639021" sldId="257"/>
            <ac:spMk id="2" creationId="{735B01EF-17DE-44FB-AD54-3BA2170702CD}"/>
          </ac:spMkLst>
        </pc:spChg>
        <pc:spChg chg="mod ord">
          <ac:chgData name="Chris Hammersley" userId="e327f2e3-d585-451e-abb5-0d35ddadf47c" providerId="ADAL" clId="{6EF9431B-4F59-492A-9E3B-47AB14A282F0}" dt="2021-06-10T12:37:59.892" v="318" actId="14100"/>
          <ac:spMkLst>
            <pc:docMk/>
            <pc:sldMk cId="3026639021" sldId="257"/>
            <ac:spMk id="3" creationId="{535EFC95-B4D7-400F-90CC-03153026205B}"/>
          </ac:spMkLst>
        </pc:spChg>
        <pc:spChg chg="add del mod">
          <ac:chgData name="Chris Hammersley" userId="e327f2e3-d585-451e-abb5-0d35ddadf47c" providerId="ADAL" clId="{6EF9431B-4F59-492A-9E3B-47AB14A282F0}" dt="2021-06-10T12:37:49.808" v="315" actId="478"/>
          <ac:spMkLst>
            <pc:docMk/>
            <pc:sldMk cId="3026639021" sldId="257"/>
            <ac:spMk id="5" creationId="{ED7BD3CE-1A72-4D45-B0B6-5984925E33E3}"/>
          </ac:spMkLst>
        </pc:spChg>
        <pc:spChg chg="mod ord">
          <ac:chgData name="Chris Hammersley" userId="e327f2e3-d585-451e-abb5-0d35ddadf47c" providerId="ADAL" clId="{6EF9431B-4F59-492A-9E3B-47AB14A282F0}" dt="2021-06-10T12:36:43.464" v="287" actId="700"/>
          <ac:spMkLst>
            <pc:docMk/>
            <pc:sldMk cId="3026639021" sldId="257"/>
            <ac:spMk id="6" creationId="{B4C2B6DC-C83B-46ED-8158-D9EE605BB156}"/>
          </ac:spMkLst>
        </pc:spChg>
        <pc:spChg chg="add mod">
          <ac:chgData name="Chris Hammersley" userId="e327f2e3-d585-451e-abb5-0d35ddadf47c" providerId="ADAL" clId="{6EF9431B-4F59-492A-9E3B-47AB14A282F0}" dt="2021-06-10T12:37:47.744" v="314" actId="255"/>
          <ac:spMkLst>
            <pc:docMk/>
            <pc:sldMk cId="3026639021" sldId="257"/>
            <ac:spMk id="10" creationId="{E40C7AB8-79A5-435D-9596-4CC931FAC244}"/>
          </ac:spMkLst>
        </pc:spChg>
        <pc:spChg chg="add del mod">
          <ac:chgData name="Chris Hammersley" userId="e327f2e3-d585-451e-abb5-0d35ddadf47c" providerId="ADAL" clId="{6EF9431B-4F59-492A-9E3B-47AB14A282F0}" dt="2021-06-10T12:38:02.431" v="319" actId="478"/>
          <ac:spMkLst>
            <pc:docMk/>
            <pc:sldMk cId="3026639021" sldId="257"/>
            <ac:spMk id="11" creationId="{FDE984D8-91C0-4082-BA1E-5F556A049635}"/>
          </ac:spMkLst>
        </pc:spChg>
      </pc:sldChg>
      <pc:sldChg chg="delSp modSp mod">
        <pc:chgData name="Chris Hammersley" userId="e327f2e3-d585-451e-abb5-0d35ddadf47c" providerId="ADAL" clId="{6EF9431B-4F59-492A-9E3B-47AB14A282F0}" dt="2021-06-10T12:42:51.170" v="466" actId="207"/>
        <pc:sldMkLst>
          <pc:docMk/>
          <pc:sldMk cId="4094705222" sldId="261"/>
        </pc:sldMkLst>
        <pc:spChg chg="mod">
          <ac:chgData name="Chris Hammersley" userId="e327f2e3-d585-451e-abb5-0d35ddadf47c" providerId="ADAL" clId="{6EF9431B-4F59-492A-9E3B-47AB14A282F0}" dt="2021-06-10T12:42:51.170" v="466" actId="207"/>
          <ac:spMkLst>
            <pc:docMk/>
            <pc:sldMk cId="4094705222" sldId="261"/>
            <ac:spMk id="2" creationId="{97D5ADF0-ED6B-4B84-A5E0-9B09472B780D}"/>
          </ac:spMkLst>
        </pc:spChg>
        <pc:spChg chg="mod">
          <ac:chgData name="Chris Hammersley" userId="e327f2e3-d585-451e-abb5-0d35ddadf47c" providerId="ADAL" clId="{6EF9431B-4F59-492A-9E3B-47AB14A282F0}" dt="2021-06-10T12:42:43.188" v="462" actId="113"/>
          <ac:spMkLst>
            <pc:docMk/>
            <pc:sldMk cId="4094705222" sldId="261"/>
            <ac:spMk id="3" creationId="{A5BAAE46-EF03-4213-81A7-32FE4D9A0781}"/>
          </ac:spMkLst>
        </pc:spChg>
        <pc:spChg chg="del">
          <ac:chgData name="Chris Hammersley" userId="e327f2e3-d585-451e-abb5-0d35ddadf47c" providerId="ADAL" clId="{6EF9431B-4F59-492A-9E3B-47AB14A282F0}" dt="2021-06-10T12:41:20.560" v="389" actId="478"/>
          <ac:spMkLst>
            <pc:docMk/>
            <pc:sldMk cId="4094705222" sldId="261"/>
            <ac:spMk id="4" creationId="{C3371E06-4631-4E76-9D3C-E34C3883D2B3}"/>
          </ac:spMkLst>
        </pc:spChg>
        <pc:spChg chg="del">
          <ac:chgData name="Chris Hammersley" userId="e327f2e3-d585-451e-abb5-0d35ddadf47c" providerId="ADAL" clId="{6EF9431B-4F59-492A-9E3B-47AB14A282F0}" dt="2021-06-10T12:41:17.874" v="388" actId="478"/>
          <ac:spMkLst>
            <pc:docMk/>
            <pc:sldMk cId="4094705222" sldId="261"/>
            <ac:spMk id="5" creationId="{FA519CEA-F223-4CE6-90F8-6EA04C5694E3}"/>
          </ac:spMkLst>
        </pc:spChg>
        <pc:picChg chg="del">
          <ac:chgData name="Chris Hammersley" userId="e327f2e3-d585-451e-abb5-0d35ddadf47c" providerId="ADAL" clId="{6EF9431B-4F59-492A-9E3B-47AB14A282F0}" dt="2021-06-10T12:41:22.049" v="390" actId="478"/>
          <ac:picMkLst>
            <pc:docMk/>
            <pc:sldMk cId="4094705222" sldId="261"/>
            <ac:picMk id="7" creationId="{E3594C16-F95E-408B-862B-62A5206846F0}"/>
          </ac:picMkLst>
        </pc:picChg>
      </pc:sldChg>
      <pc:sldChg chg="modSp mod">
        <pc:chgData name="Chris Hammersley" userId="e327f2e3-d585-451e-abb5-0d35ddadf47c" providerId="ADAL" clId="{6EF9431B-4F59-492A-9E3B-47AB14A282F0}" dt="2021-06-11T09:13:07.623" v="6167" actId="20577"/>
        <pc:sldMkLst>
          <pc:docMk/>
          <pc:sldMk cId="696880764" sldId="267"/>
        </pc:sldMkLst>
        <pc:spChg chg="mod">
          <ac:chgData name="Chris Hammersley" userId="e327f2e3-d585-451e-abb5-0d35ddadf47c" providerId="ADAL" clId="{6EF9431B-4F59-492A-9E3B-47AB14A282F0}" dt="2021-06-10T13:11:46.773" v="1471" actId="207"/>
          <ac:spMkLst>
            <pc:docMk/>
            <pc:sldMk cId="696880764" sldId="267"/>
            <ac:spMk id="2" creationId="{F0363874-4387-4773-82FA-77EC10372ADC}"/>
          </ac:spMkLst>
        </pc:spChg>
        <pc:spChg chg="mod">
          <ac:chgData name="Chris Hammersley" userId="e327f2e3-d585-451e-abb5-0d35ddadf47c" providerId="ADAL" clId="{6EF9431B-4F59-492A-9E3B-47AB14A282F0}" dt="2021-06-11T09:13:07.623" v="6167" actId="20577"/>
          <ac:spMkLst>
            <pc:docMk/>
            <pc:sldMk cId="696880764" sldId="267"/>
            <ac:spMk id="15" creationId="{D955BA7F-DF36-4FDA-9EF2-24228F05EAC5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4T14:01:26.042" v="6180"/>
        <pc:sldMkLst>
          <pc:docMk/>
          <pc:sldMk cId="460389364" sldId="269"/>
        </pc:sldMkLst>
        <pc:spChg chg="del mod">
          <ac:chgData name="Chris Hammersley" userId="e327f2e3-d585-451e-abb5-0d35ddadf47c" providerId="ADAL" clId="{6EF9431B-4F59-492A-9E3B-47AB14A282F0}" dt="2021-06-14T14:01:25.907" v="6179" actId="478"/>
          <ac:spMkLst>
            <pc:docMk/>
            <pc:sldMk cId="460389364" sldId="269"/>
            <ac:spMk id="10" creationId="{C8DC36DE-8CE8-4A5E-BCBF-8BDA9F2F98E0}"/>
          </ac:spMkLst>
        </pc:spChg>
        <pc:spChg chg="add mod">
          <ac:chgData name="Chris Hammersley" userId="e327f2e3-d585-451e-abb5-0d35ddadf47c" providerId="ADAL" clId="{6EF9431B-4F59-492A-9E3B-47AB14A282F0}" dt="2021-06-14T14:01:26.042" v="6180"/>
          <ac:spMkLst>
            <pc:docMk/>
            <pc:sldMk cId="460389364" sldId="269"/>
            <ac:spMk id="18" creationId="{25954A19-AE35-4719-83B8-7261197092AD}"/>
          </ac:spMkLst>
        </pc:spChg>
        <pc:picChg chg="add del mod ord">
          <ac:chgData name="Chris Hammersley" userId="e327f2e3-d585-451e-abb5-0d35ddadf47c" providerId="ADAL" clId="{6EF9431B-4F59-492A-9E3B-47AB14A282F0}" dt="2021-06-14T14:01:08.914" v="6172" actId="478"/>
          <ac:picMkLst>
            <pc:docMk/>
            <pc:sldMk cId="460389364" sldId="269"/>
            <ac:picMk id="17" creationId="{A977B480-8713-4DF0-B9A3-9E88B2E0F3CB}"/>
          </ac:picMkLst>
        </pc:picChg>
      </pc:sldChg>
      <pc:sldChg chg="delSp mod">
        <pc:chgData name="Chris Hammersley" userId="e327f2e3-d585-451e-abb5-0d35ddadf47c" providerId="ADAL" clId="{6EF9431B-4F59-492A-9E3B-47AB14A282F0}" dt="2021-06-10T12:40:36.800" v="373" actId="478"/>
        <pc:sldMkLst>
          <pc:docMk/>
          <pc:sldMk cId="3195288595" sldId="271"/>
        </pc:sldMkLst>
        <pc:spChg chg="del">
          <ac:chgData name="Chris Hammersley" userId="e327f2e3-d585-451e-abb5-0d35ddadf47c" providerId="ADAL" clId="{6EF9431B-4F59-492A-9E3B-47AB14A282F0}" dt="2021-06-10T12:40:36.800" v="373" actId="478"/>
          <ac:spMkLst>
            <pc:docMk/>
            <pc:sldMk cId="3195288595" sldId="271"/>
            <ac:spMk id="4" creationId="{DFEB68E1-AD3F-4E34-92EB-F59C14FD65CE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4:03:40.661" v="5040" actId="1076"/>
        <pc:sldMkLst>
          <pc:docMk/>
          <pc:sldMk cId="3649522319" sldId="278"/>
        </pc:sldMkLst>
        <pc:spChg chg="mod">
          <ac:chgData name="Chris Hammersley" userId="e327f2e3-d585-451e-abb5-0d35ddadf47c" providerId="ADAL" clId="{6EF9431B-4F59-492A-9E3B-47AB14A282F0}" dt="2021-06-10T07:25:41.138" v="280" actId="207"/>
          <ac:spMkLst>
            <pc:docMk/>
            <pc:sldMk cId="3649522319" sldId="278"/>
            <ac:spMk id="2" creationId="{27565AFC-9F1A-46F3-93A4-91C7C97F09FA}"/>
          </ac:spMkLst>
        </pc:spChg>
        <pc:spChg chg="del">
          <ac:chgData name="Chris Hammersley" userId="e327f2e3-d585-451e-abb5-0d35ddadf47c" providerId="ADAL" clId="{6EF9431B-4F59-492A-9E3B-47AB14A282F0}" dt="2021-06-10T07:25:37.413" v="279" actId="478"/>
          <ac:spMkLst>
            <pc:docMk/>
            <pc:sldMk cId="3649522319" sldId="278"/>
            <ac:spMk id="5" creationId="{84B3D09D-C6CA-4D3E-B804-E02848AACB07}"/>
          </ac:spMkLst>
        </pc:spChg>
        <pc:spChg chg="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9" creationId="{49086432-F2A7-4207-A85F-AAF489E8BA03}"/>
          </ac:spMkLst>
        </pc:spChg>
        <pc:spChg chg="del">
          <ac:chgData name="Chris Hammersley" userId="e327f2e3-d585-451e-abb5-0d35ddadf47c" providerId="ADAL" clId="{6EF9431B-4F59-492A-9E3B-47AB14A282F0}" dt="2021-06-10T07:24:35.581" v="193" actId="478"/>
          <ac:spMkLst>
            <pc:docMk/>
            <pc:sldMk cId="3649522319" sldId="278"/>
            <ac:spMk id="10" creationId="{1558A105-A684-4C8C-B0C3-29B3674B308D}"/>
          </ac:spMkLst>
        </pc:spChg>
        <pc:spChg chg="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11" creationId="{D1C1005D-42FF-4230-93A7-1585E995A1E7}"/>
          </ac:spMkLst>
        </pc:spChg>
        <pc:spChg chg="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12" creationId="{11D2FC3F-2B8A-45BB-9E18-F7340BE1EB6C}"/>
          </ac:spMkLst>
        </pc:spChg>
        <pc:spChg chg="del">
          <ac:chgData name="Chris Hammersley" userId="e327f2e3-d585-451e-abb5-0d35ddadf47c" providerId="ADAL" clId="{6EF9431B-4F59-492A-9E3B-47AB14A282F0}" dt="2021-06-10T07:24:35.581" v="193" actId="478"/>
          <ac:spMkLst>
            <pc:docMk/>
            <pc:sldMk cId="3649522319" sldId="278"/>
            <ac:spMk id="14" creationId="{3B4C7684-707C-4CA1-90F6-F9B66D1E2613}"/>
          </ac:spMkLst>
        </pc:spChg>
        <pc:spChg chg="mod">
          <ac:chgData name="Chris Hammersley" userId="e327f2e3-d585-451e-abb5-0d35ddadf47c" providerId="ADAL" clId="{6EF9431B-4F59-492A-9E3B-47AB14A282F0}" dt="2021-06-10T07:24:47.425" v="215" actId="20577"/>
          <ac:spMkLst>
            <pc:docMk/>
            <pc:sldMk cId="3649522319" sldId="278"/>
            <ac:spMk id="15" creationId="{1CBF7F35-82A5-4124-A205-95B9B1159117}"/>
          </ac:spMkLst>
        </pc:spChg>
        <pc:spChg chg="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16" creationId="{C8F2DF06-D57E-4A21-8290-9D5F0504C6AE}"/>
          </ac:spMkLst>
        </pc:spChg>
        <pc:spChg chg="mod">
          <ac:chgData name="Chris Hammersley" userId="e327f2e3-d585-451e-abb5-0d35ddadf47c" providerId="ADAL" clId="{6EF9431B-4F59-492A-9E3B-47AB14A282F0}" dt="2021-06-10T13:58:17.691" v="5024" actId="20577"/>
          <ac:spMkLst>
            <pc:docMk/>
            <pc:sldMk cId="3649522319" sldId="278"/>
            <ac:spMk id="17" creationId="{F125EA55-B69C-4826-9BEE-E2B619917D22}"/>
          </ac:spMkLst>
        </pc:spChg>
        <pc:spChg chg="add 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18" creationId="{3038D234-76EA-45D0-900E-BE3440708534}"/>
          </ac:spMkLst>
        </pc:spChg>
        <pc:spChg chg="add 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19" creationId="{5B354D58-E8AE-4746-B175-EEF8B41F15ED}"/>
          </ac:spMkLst>
        </pc:spChg>
        <pc:picChg chg="add mod">
          <ac:chgData name="Chris Hammersley" userId="e327f2e3-d585-451e-abb5-0d35ddadf47c" providerId="ADAL" clId="{6EF9431B-4F59-492A-9E3B-47AB14A282F0}" dt="2021-06-10T14:03:40.661" v="5040" actId="1076"/>
          <ac:picMkLst>
            <pc:docMk/>
            <pc:sldMk cId="3649522319" sldId="278"/>
            <ac:picMk id="5" creationId="{9F1E6670-DFA2-4C14-BD52-043238AA4873}"/>
          </ac:picMkLst>
        </pc:picChg>
        <pc:picChg chg="add mod">
          <ac:chgData name="Chris Hammersley" userId="e327f2e3-d585-451e-abb5-0d35ddadf47c" providerId="ADAL" clId="{6EF9431B-4F59-492A-9E3B-47AB14A282F0}" dt="2021-06-10T14:03:38.143" v="5039" actId="1076"/>
          <ac:picMkLst>
            <pc:docMk/>
            <pc:sldMk cId="3649522319" sldId="278"/>
            <ac:picMk id="10" creationId="{5707CF81-91B9-4B9B-98F4-E328606DAA4E}"/>
          </ac:picMkLst>
        </pc:picChg>
        <pc:picChg chg="add mod">
          <ac:chgData name="Chris Hammersley" userId="e327f2e3-d585-451e-abb5-0d35ddadf47c" providerId="ADAL" clId="{6EF9431B-4F59-492A-9E3B-47AB14A282F0}" dt="2021-06-10T14:03:35.251" v="5038" actId="1076"/>
          <ac:picMkLst>
            <pc:docMk/>
            <pc:sldMk cId="3649522319" sldId="278"/>
            <ac:picMk id="20" creationId="{FB418749-0D3B-4CDE-838C-ABCAE469F74F}"/>
          </ac:picMkLst>
        </pc:picChg>
      </pc:sldChg>
      <pc:sldChg chg="delSp modSp mod">
        <pc:chgData name="Chris Hammersley" userId="e327f2e3-d585-451e-abb5-0d35ddadf47c" providerId="ADAL" clId="{6EF9431B-4F59-492A-9E3B-47AB14A282F0}" dt="2021-06-10T14:13:39.023" v="6113" actId="478"/>
        <pc:sldMkLst>
          <pc:docMk/>
          <pc:sldMk cId="575593529" sldId="280"/>
        </pc:sldMkLst>
        <pc:spChg chg="mod">
          <ac:chgData name="Chris Hammersley" userId="e327f2e3-d585-451e-abb5-0d35ddadf47c" providerId="ADAL" clId="{6EF9431B-4F59-492A-9E3B-47AB14A282F0}" dt="2021-06-10T07:23:39.518" v="129" actId="207"/>
          <ac:spMkLst>
            <pc:docMk/>
            <pc:sldMk cId="575593529" sldId="280"/>
            <ac:spMk id="2" creationId="{8ABF06F7-71B2-4DF9-B2B3-CBD697FE5CF3}"/>
          </ac:spMkLst>
        </pc:spChg>
        <pc:spChg chg="mod">
          <ac:chgData name="Chris Hammersley" userId="e327f2e3-d585-451e-abb5-0d35ddadf47c" providerId="ADAL" clId="{6EF9431B-4F59-492A-9E3B-47AB14A282F0}" dt="2021-06-10T14:13:15.954" v="6111" actId="20577"/>
          <ac:spMkLst>
            <pc:docMk/>
            <pc:sldMk cId="575593529" sldId="280"/>
            <ac:spMk id="3" creationId="{8FFE9A8B-407F-4973-98A2-233925C2A302}"/>
          </ac:spMkLst>
        </pc:spChg>
        <pc:spChg chg="del">
          <ac:chgData name="Chris Hammersley" userId="e327f2e3-d585-451e-abb5-0d35ddadf47c" providerId="ADAL" clId="{6EF9431B-4F59-492A-9E3B-47AB14A282F0}" dt="2021-06-10T14:13:39.023" v="6113" actId="478"/>
          <ac:spMkLst>
            <pc:docMk/>
            <pc:sldMk cId="575593529" sldId="280"/>
            <ac:spMk id="4" creationId="{7FA7B47C-E767-4E28-991E-BC062BD447BC}"/>
          </ac:spMkLst>
        </pc:spChg>
        <pc:spChg chg="del">
          <ac:chgData name="Chris Hammersley" userId="e327f2e3-d585-451e-abb5-0d35ddadf47c" providerId="ADAL" clId="{6EF9431B-4F59-492A-9E3B-47AB14A282F0}" dt="2021-06-10T14:13:37.456" v="6112" actId="478"/>
          <ac:spMkLst>
            <pc:docMk/>
            <pc:sldMk cId="575593529" sldId="280"/>
            <ac:spMk id="5" creationId="{2B3DE9A6-A93F-431F-8EED-9BA3A19BF9F3}"/>
          </ac:spMkLst>
        </pc:spChg>
      </pc:sldChg>
      <pc:sldChg chg="modSp mod">
        <pc:chgData name="Chris Hammersley" userId="e327f2e3-d585-451e-abb5-0d35ddadf47c" providerId="ADAL" clId="{6EF9431B-4F59-492A-9E3B-47AB14A282F0}" dt="2021-06-10T07:22:50.596" v="91" actId="20577"/>
        <pc:sldMkLst>
          <pc:docMk/>
          <pc:sldMk cId="3155794818" sldId="281"/>
        </pc:sldMkLst>
        <pc:spChg chg="mod">
          <ac:chgData name="Chris Hammersley" userId="e327f2e3-d585-451e-abb5-0d35ddadf47c" providerId="ADAL" clId="{6EF9431B-4F59-492A-9E3B-47AB14A282F0}" dt="2021-06-10T07:22:50.596" v="91" actId="20577"/>
          <ac:spMkLst>
            <pc:docMk/>
            <pc:sldMk cId="3155794818" sldId="281"/>
            <ac:spMk id="2" creationId="{4F84550D-969B-4ED0-A40D-B27D6AFF3E80}"/>
          </ac:spMkLst>
        </pc:spChg>
      </pc:sldChg>
      <pc:sldChg chg="delSp modSp mod addCm delCm">
        <pc:chgData name="Chris Hammersley" userId="e327f2e3-d585-451e-abb5-0d35ddadf47c" providerId="ADAL" clId="{6EF9431B-4F59-492A-9E3B-47AB14A282F0}" dt="2021-06-10T14:27:55.178" v="6153" actId="20577"/>
        <pc:sldMkLst>
          <pc:docMk/>
          <pc:sldMk cId="2736861338" sldId="282"/>
        </pc:sldMkLst>
        <pc:spChg chg="del">
          <ac:chgData name="Chris Hammersley" userId="e327f2e3-d585-451e-abb5-0d35ddadf47c" providerId="ADAL" clId="{6EF9431B-4F59-492A-9E3B-47AB14A282F0}" dt="2021-06-10T07:20:49.813" v="4" actId="478"/>
          <ac:spMkLst>
            <pc:docMk/>
            <pc:sldMk cId="2736861338" sldId="282"/>
            <ac:spMk id="7" creationId="{6FF6B6F4-8F26-42D7-8232-E7BC79A80CEF}"/>
          </ac:spMkLst>
        </pc:spChg>
        <pc:graphicFrameChg chg="modGraphic">
          <ac:chgData name="Chris Hammersley" userId="e327f2e3-d585-451e-abb5-0d35ddadf47c" providerId="ADAL" clId="{6EF9431B-4F59-492A-9E3B-47AB14A282F0}" dt="2021-06-10T14:27:55.178" v="6153" actId="20577"/>
          <ac:graphicFrameMkLst>
            <pc:docMk/>
            <pc:sldMk cId="2736861338" sldId="282"/>
            <ac:graphicFrameMk id="10" creationId="{55D58020-ED6E-499D-9802-20457EE6EB81}"/>
          </ac:graphicFrameMkLst>
        </pc:graphicFrameChg>
      </pc:sldChg>
      <pc:sldChg chg="delSp modSp mod">
        <pc:chgData name="Chris Hammersley" userId="e327f2e3-d585-451e-abb5-0d35ddadf47c" providerId="ADAL" clId="{6EF9431B-4F59-492A-9E3B-47AB14A282F0}" dt="2021-06-10T14:04:58.527" v="5088" actId="478"/>
        <pc:sldMkLst>
          <pc:docMk/>
          <pc:sldMk cId="573676623" sldId="295"/>
        </pc:sldMkLst>
        <pc:spChg chg="mod">
          <ac:chgData name="Chris Hammersley" userId="e327f2e3-d585-451e-abb5-0d35ddadf47c" providerId="ADAL" clId="{6EF9431B-4F59-492A-9E3B-47AB14A282F0}" dt="2021-06-10T14:04:55.103" v="5086" actId="20577"/>
          <ac:spMkLst>
            <pc:docMk/>
            <pc:sldMk cId="573676623" sldId="295"/>
            <ac:spMk id="2" creationId="{A3428787-62F4-4984-AE53-0A8963739344}"/>
          </ac:spMkLst>
        </pc:spChg>
        <pc:spChg chg="del">
          <ac:chgData name="Chris Hammersley" userId="e327f2e3-d585-451e-abb5-0d35ddadf47c" providerId="ADAL" clId="{6EF9431B-4F59-492A-9E3B-47AB14A282F0}" dt="2021-06-10T14:04:58.527" v="5088" actId="478"/>
          <ac:spMkLst>
            <pc:docMk/>
            <pc:sldMk cId="573676623" sldId="295"/>
            <ac:spMk id="3" creationId="{423AD5AC-3EFF-4DAA-93D8-328FB38C6183}"/>
          </ac:spMkLst>
        </pc:spChg>
        <pc:spChg chg="del">
          <ac:chgData name="Chris Hammersley" userId="e327f2e3-d585-451e-abb5-0d35ddadf47c" providerId="ADAL" clId="{6EF9431B-4F59-492A-9E3B-47AB14A282F0}" dt="2021-06-10T14:04:57.247" v="5087" actId="478"/>
          <ac:spMkLst>
            <pc:docMk/>
            <pc:sldMk cId="573676623" sldId="295"/>
            <ac:spMk id="4" creationId="{1DEA076C-59CD-4E24-9B5C-1BC68EA34989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39:15.852" v="3699" actId="20577"/>
        <pc:sldMkLst>
          <pc:docMk/>
          <pc:sldMk cId="855321555" sldId="478"/>
        </pc:sldMkLst>
        <pc:spChg chg="del">
          <ac:chgData name="Chris Hammersley" userId="e327f2e3-d585-451e-abb5-0d35ddadf47c" providerId="ADAL" clId="{6EF9431B-4F59-492A-9E3B-47AB14A282F0}" dt="2021-06-10T12:46:08.291" v="690" actId="478"/>
          <ac:spMkLst>
            <pc:docMk/>
            <pc:sldMk cId="855321555" sldId="478"/>
            <ac:spMk id="3" creationId="{8488900E-FF47-4905-8FE1-98C734C79E70}"/>
          </ac:spMkLst>
        </pc:spChg>
        <pc:spChg chg="del">
          <ac:chgData name="Chris Hammersley" userId="e327f2e3-d585-451e-abb5-0d35ddadf47c" providerId="ADAL" clId="{6EF9431B-4F59-492A-9E3B-47AB14A282F0}" dt="2021-06-10T12:46:06.753" v="689" actId="478"/>
          <ac:spMkLst>
            <pc:docMk/>
            <pc:sldMk cId="855321555" sldId="478"/>
            <ac:spMk id="4" creationId="{58EB6509-DB09-4D33-A7AA-17B5E3223CBF}"/>
          </ac:spMkLst>
        </pc:spChg>
        <pc:spChg chg="mod">
          <ac:chgData name="Chris Hammersley" userId="e327f2e3-d585-451e-abb5-0d35ddadf47c" providerId="ADAL" clId="{6EF9431B-4F59-492A-9E3B-47AB14A282F0}" dt="2021-06-10T12:45:28.552" v="679" actId="14100"/>
          <ac:spMkLst>
            <pc:docMk/>
            <pc:sldMk cId="855321555" sldId="478"/>
            <ac:spMk id="10" creationId="{88976996-B791-4EF4-9BFC-EFFF8B32EA24}"/>
          </ac:spMkLst>
        </pc:spChg>
        <pc:spChg chg="mod">
          <ac:chgData name="Chris Hammersley" userId="e327f2e3-d585-451e-abb5-0d35ddadf47c" providerId="ADAL" clId="{6EF9431B-4F59-492A-9E3B-47AB14A282F0}" dt="2021-06-10T12:46:05.518" v="688" actId="1076"/>
          <ac:spMkLst>
            <pc:docMk/>
            <pc:sldMk cId="855321555" sldId="478"/>
            <ac:spMk id="11" creationId="{D4054023-7B96-4448-BF4B-4822E1A17AD1}"/>
          </ac:spMkLst>
        </pc:spChg>
        <pc:spChg chg="del mod">
          <ac:chgData name="Chris Hammersley" userId="e327f2e3-d585-451e-abb5-0d35ddadf47c" providerId="ADAL" clId="{6EF9431B-4F59-492A-9E3B-47AB14A282F0}" dt="2021-06-10T12:44:56.881" v="593" actId="478"/>
          <ac:spMkLst>
            <pc:docMk/>
            <pc:sldMk cId="855321555" sldId="478"/>
            <ac:spMk id="12" creationId="{5CE6325E-5D6B-48EC-B938-6F2FE5893A0C}"/>
          </ac:spMkLst>
        </pc:spChg>
        <pc:spChg chg="add mod">
          <ac:chgData name="Chris Hammersley" userId="e327f2e3-d585-451e-abb5-0d35ddadf47c" providerId="ADAL" clId="{6EF9431B-4F59-492A-9E3B-47AB14A282F0}" dt="2021-06-10T13:39:15.852" v="3699" actId="20577"/>
          <ac:spMkLst>
            <pc:docMk/>
            <pc:sldMk cId="855321555" sldId="478"/>
            <ac:spMk id="13" creationId="{3149BC73-0327-4713-92A2-F5AAD45D8782}"/>
          </ac:spMkLst>
        </pc:spChg>
        <pc:spChg chg="mod">
          <ac:chgData name="Chris Hammersley" userId="e327f2e3-d585-451e-abb5-0d35ddadf47c" providerId="ADAL" clId="{6EF9431B-4F59-492A-9E3B-47AB14A282F0}" dt="2021-06-10T12:46:05.518" v="688" actId="1076"/>
          <ac:spMkLst>
            <pc:docMk/>
            <pc:sldMk cId="855321555" sldId="478"/>
            <ac:spMk id="14" creationId="{4FF880AF-12E7-4299-9643-9FC28D9ACF9D}"/>
          </ac:spMkLst>
        </pc:spChg>
        <pc:graphicFrameChg chg="mod">
          <ac:chgData name="Chris Hammersley" userId="e327f2e3-d585-451e-abb5-0d35ddadf47c" providerId="ADAL" clId="{6EF9431B-4F59-492A-9E3B-47AB14A282F0}" dt="2021-06-10T12:45:34.307" v="680" actId="1076"/>
          <ac:graphicFrameMkLst>
            <pc:docMk/>
            <pc:sldMk cId="855321555" sldId="478"/>
            <ac:graphicFrameMk id="9" creationId="{A71CA25F-2514-438F-87E2-36ED5CBDF366}"/>
          </ac:graphicFrameMkLst>
        </pc:graphicFrameChg>
      </pc:sldChg>
      <pc:sldChg chg="del">
        <pc:chgData name="Chris Hammersley" userId="e327f2e3-d585-451e-abb5-0d35ddadf47c" providerId="ADAL" clId="{6EF9431B-4F59-492A-9E3B-47AB14A282F0}" dt="2021-06-10T12:44:53.962" v="591" actId="47"/>
        <pc:sldMkLst>
          <pc:docMk/>
          <pc:sldMk cId="659955081" sldId="479"/>
        </pc:sldMkLst>
      </pc:sldChg>
      <pc:sldChg chg="delSp modSp mod modClrScheme chgLayout">
        <pc:chgData name="Chris Hammersley" userId="e327f2e3-d585-451e-abb5-0d35ddadf47c" providerId="ADAL" clId="{6EF9431B-4F59-492A-9E3B-47AB14A282F0}" dt="2021-06-10T12:43:55.444" v="579" actId="700"/>
        <pc:sldMkLst>
          <pc:docMk/>
          <pc:sldMk cId="3975825555" sldId="480"/>
        </pc:sldMkLst>
        <pc:spChg chg="del">
          <ac:chgData name="Chris Hammersley" userId="e327f2e3-d585-451e-abb5-0d35ddadf47c" providerId="ADAL" clId="{6EF9431B-4F59-492A-9E3B-47AB14A282F0}" dt="2021-06-10T12:41:49.798" v="394" actId="478"/>
          <ac:spMkLst>
            <pc:docMk/>
            <pc:sldMk cId="3975825555" sldId="480"/>
            <ac:spMk id="3" creationId="{8488900E-FF47-4905-8FE1-98C734C79E70}"/>
          </ac:spMkLst>
        </pc:spChg>
        <pc:spChg chg="del">
          <ac:chgData name="Chris Hammersley" userId="e327f2e3-d585-451e-abb5-0d35ddadf47c" providerId="ADAL" clId="{6EF9431B-4F59-492A-9E3B-47AB14A282F0}" dt="2021-06-10T12:41:48.210" v="393" actId="478"/>
          <ac:spMkLst>
            <pc:docMk/>
            <pc:sldMk cId="3975825555" sldId="480"/>
            <ac:spMk id="4" creationId="{58EB6509-DB09-4D33-A7AA-17B5E3223CBF}"/>
          </ac:spMkLst>
        </pc:spChg>
        <pc:spChg chg="mod ord">
          <ac:chgData name="Chris Hammersley" userId="e327f2e3-d585-451e-abb5-0d35ddadf47c" providerId="ADAL" clId="{6EF9431B-4F59-492A-9E3B-47AB14A282F0}" dt="2021-06-10T12:43:55.444" v="579" actId="700"/>
          <ac:spMkLst>
            <pc:docMk/>
            <pc:sldMk cId="3975825555" sldId="480"/>
            <ac:spMk id="5" creationId="{CB445DE1-CBE2-422F-BE1A-8E6D5A41EE24}"/>
          </ac:spMkLst>
        </pc:spChg>
        <pc:spChg chg="mod ord">
          <ac:chgData name="Chris Hammersley" userId="e327f2e3-d585-451e-abb5-0d35ddadf47c" providerId="ADAL" clId="{6EF9431B-4F59-492A-9E3B-47AB14A282F0}" dt="2021-06-10T12:43:55.444" v="579" actId="700"/>
          <ac:spMkLst>
            <pc:docMk/>
            <pc:sldMk cId="3975825555" sldId="480"/>
            <ac:spMk id="7" creationId="{81A52D9D-E8BF-4828-831E-79B9D787EC9E}"/>
          </ac:spMkLst>
        </pc:spChg>
        <pc:spChg chg="mod">
          <ac:chgData name="Chris Hammersley" userId="e327f2e3-d585-451e-abb5-0d35ddadf47c" providerId="ADAL" clId="{6EF9431B-4F59-492A-9E3B-47AB14A282F0}" dt="2021-06-10T12:43:48.215" v="578" actId="20577"/>
          <ac:spMkLst>
            <pc:docMk/>
            <pc:sldMk cId="3975825555" sldId="480"/>
            <ac:spMk id="8" creationId="{0683CB94-293A-4255-8FDF-5B9735F82471}"/>
          </ac:spMkLst>
        </pc:spChg>
        <pc:spChg chg="mod">
          <ac:chgData name="Chris Hammersley" userId="e327f2e3-d585-451e-abb5-0d35ddadf47c" providerId="ADAL" clId="{6EF9431B-4F59-492A-9E3B-47AB14A282F0}" dt="2021-06-10T12:43:24.326" v="523" actId="1076"/>
          <ac:spMkLst>
            <pc:docMk/>
            <pc:sldMk cId="3975825555" sldId="480"/>
            <ac:spMk id="12" creationId="{4213EF6A-9758-4B7D-8DD2-F1C1C013B6FB}"/>
          </ac:spMkLst>
        </pc:spChg>
        <pc:graphicFrameChg chg="mod">
          <ac:chgData name="Chris Hammersley" userId="e327f2e3-d585-451e-abb5-0d35ddadf47c" providerId="ADAL" clId="{6EF9431B-4F59-492A-9E3B-47AB14A282F0}" dt="2021-06-10T12:43:26.487" v="524" actId="1076"/>
          <ac:graphicFrameMkLst>
            <pc:docMk/>
            <pc:sldMk cId="3975825555" sldId="480"/>
            <ac:graphicFrameMk id="14" creationId="{E5FF25BA-4876-42B3-8516-FA00345B58C1}"/>
          </ac:graphicFrameMkLst>
        </pc:graphicFrameChg>
        <pc:picChg chg="del">
          <ac:chgData name="Chris Hammersley" userId="e327f2e3-d585-451e-abb5-0d35ddadf47c" providerId="ADAL" clId="{6EF9431B-4F59-492A-9E3B-47AB14A282F0}" dt="2021-06-10T12:41:50.529" v="395" actId="478"/>
          <ac:picMkLst>
            <pc:docMk/>
            <pc:sldMk cId="3975825555" sldId="480"/>
            <ac:picMk id="9" creationId="{A0C93FAD-1875-4ADD-87D7-DFC7899A24A8}"/>
          </ac:picMkLst>
        </pc:picChg>
      </pc:sldChg>
      <pc:sldChg chg="delSp modSp mod">
        <pc:chgData name="Chris Hammersley" userId="e327f2e3-d585-451e-abb5-0d35ddadf47c" providerId="ADAL" clId="{6EF9431B-4F59-492A-9E3B-47AB14A282F0}" dt="2021-06-10T13:32:32.191" v="2863"/>
        <pc:sldMkLst>
          <pc:docMk/>
          <pc:sldMk cId="3837788449" sldId="481"/>
        </pc:sldMkLst>
        <pc:spChg chg="mod">
          <ac:chgData name="Chris Hammersley" userId="e327f2e3-d585-451e-abb5-0d35ddadf47c" providerId="ADAL" clId="{6EF9431B-4F59-492A-9E3B-47AB14A282F0}" dt="2021-06-10T13:32:32.191" v="2863"/>
          <ac:spMkLst>
            <pc:docMk/>
            <pc:sldMk cId="3837788449" sldId="481"/>
            <ac:spMk id="2" creationId="{103C13B7-9E7E-4267-9426-6F9DC1EF441E}"/>
          </ac:spMkLst>
        </pc:spChg>
        <pc:spChg chg="del">
          <ac:chgData name="Chris Hammersley" userId="e327f2e3-d585-451e-abb5-0d35ddadf47c" providerId="ADAL" clId="{6EF9431B-4F59-492A-9E3B-47AB14A282F0}" dt="2021-06-10T13:12:50.098" v="1554" actId="478"/>
          <ac:spMkLst>
            <pc:docMk/>
            <pc:sldMk cId="3837788449" sldId="481"/>
            <ac:spMk id="3" creationId="{8488900E-FF47-4905-8FE1-98C734C79E70}"/>
          </ac:spMkLst>
        </pc:spChg>
        <pc:spChg chg="del">
          <ac:chgData name="Chris Hammersley" userId="e327f2e3-d585-451e-abb5-0d35ddadf47c" providerId="ADAL" clId="{6EF9431B-4F59-492A-9E3B-47AB14A282F0}" dt="2021-06-10T13:12:48.673" v="1553" actId="478"/>
          <ac:spMkLst>
            <pc:docMk/>
            <pc:sldMk cId="3837788449" sldId="481"/>
            <ac:spMk id="4" creationId="{58EB6509-DB09-4D33-A7AA-17B5E3223CBF}"/>
          </ac:spMkLst>
        </pc:spChg>
        <pc:spChg chg="mod">
          <ac:chgData name="Chris Hammersley" userId="e327f2e3-d585-451e-abb5-0d35ddadf47c" providerId="ADAL" clId="{6EF9431B-4F59-492A-9E3B-47AB14A282F0}" dt="2021-06-10T13:13:00.501" v="1571" actId="20577"/>
          <ac:spMkLst>
            <pc:docMk/>
            <pc:sldMk cId="3837788449" sldId="481"/>
            <ac:spMk id="6" creationId="{8CF949ED-309D-4D62-83B0-C684D0228321}"/>
          </ac:spMkLst>
        </pc:spChg>
        <pc:spChg chg="mod">
          <ac:chgData name="Chris Hammersley" userId="e327f2e3-d585-451e-abb5-0d35ddadf47c" providerId="ADAL" clId="{6EF9431B-4F59-492A-9E3B-47AB14A282F0}" dt="2021-06-10T13:12:46.736" v="1552" actId="20577"/>
          <ac:spMkLst>
            <pc:docMk/>
            <pc:sldMk cId="3837788449" sldId="481"/>
            <ac:spMk id="14" creationId="{448530D4-3763-4C5C-97E2-288E8DE4F06E}"/>
          </ac:spMkLst>
        </pc:spChg>
        <pc:spChg chg="mod">
          <ac:chgData name="Chris Hammersley" userId="e327f2e3-d585-451e-abb5-0d35ddadf47c" providerId="ADAL" clId="{6EF9431B-4F59-492A-9E3B-47AB14A282F0}" dt="2021-06-10T13:32:29.065" v="2862" actId="1076"/>
          <ac:spMkLst>
            <pc:docMk/>
            <pc:sldMk cId="3837788449" sldId="481"/>
            <ac:spMk id="31" creationId="{BC2C522F-E496-465C-B890-299B6E6D3F95}"/>
          </ac:spMkLst>
        </pc:spChg>
      </pc:sldChg>
      <pc:sldChg chg="delSp modSp mod">
        <pc:chgData name="Chris Hammersley" userId="e327f2e3-d585-451e-abb5-0d35ddadf47c" providerId="ADAL" clId="{6EF9431B-4F59-492A-9E3B-47AB14A282F0}" dt="2021-06-10T13:12:38.018" v="1551" actId="20577"/>
        <pc:sldMkLst>
          <pc:docMk/>
          <pc:sldMk cId="2966750333" sldId="482"/>
        </pc:sldMkLst>
        <pc:spChg chg="mod">
          <ac:chgData name="Chris Hammersley" userId="e327f2e3-d585-451e-abb5-0d35ddadf47c" providerId="ADAL" clId="{6EF9431B-4F59-492A-9E3B-47AB14A282F0}" dt="2021-06-10T13:12:05.298" v="1524" actId="20577"/>
          <ac:spMkLst>
            <pc:docMk/>
            <pc:sldMk cId="2966750333" sldId="482"/>
            <ac:spMk id="2" creationId="{21893D5D-3177-456A-A28E-47115FF034C1}"/>
          </ac:spMkLst>
        </pc:spChg>
        <pc:spChg chg="del">
          <ac:chgData name="Chris Hammersley" userId="e327f2e3-d585-451e-abb5-0d35ddadf47c" providerId="ADAL" clId="{6EF9431B-4F59-492A-9E3B-47AB14A282F0}" dt="2021-06-10T13:12:08.929" v="1526" actId="478"/>
          <ac:spMkLst>
            <pc:docMk/>
            <pc:sldMk cId="2966750333" sldId="482"/>
            <ac:spMk id="4" creationId="{7D46CD6F-26EE-4FF7-BD7F-9BE72970DDD3}"/>
          </ac:spMkLst>
        </pc:spChg>
        <pc:spChg chg="del">
          <ac:chgData name="Chris Hammersley" userId="e327f2e3-d585-451e-abb5-0d35ddadf47c" providerId="ADAL" clId="{6EF9431B-4F59-492A-9E3B-47AB14A282F0}" dt="2021-06-10T13:12:10.177" v="1527" actId="478"/>
          <ac:spMkLst>
            <pc:docMk/>
            <pc:sldMk cId="2966750333" sldId="482"/>
            <ac:spMk id="5" creationId="{0D41B7F8-DE17-4802-AC76-BFDDCB1B32E9}"/>
          </ac:spMkLst>
        </pc:spChg>
        <pc:spChg chg="mod">
          <ac:chgData name="Chris Hammersley" userId="e327f2e3-d585-451e-abb5-0d35ddadf47c" providerId="ADAL" clId="{6EF9431B-4F59-492A-9E3B-47AB14A282F0}" dt="2021-06-10T13:12:38.018" v="1551" actId="20577"/>
          <ac:spMkLst>
            <pc:docMk/>
            <pc:sldMk cId="2966750333" sldId="482"/>
            <ac:spMk id="8" creationId="{3F324974-1930-43DB-84AC-D676204151B5}"/>
          </ac:spMkLst>
        </pc:spChg>
        <pc:spChg chg="mod">
          <ac:chgData name="Chris Hammersley" userId="e327f2e3-d585-451e-abb5-0d35ddadf47c" providerId="ADAL" clId="{6EF9431B-4F59-492A-9E3B-47AB14A282F0}" dt="2021-06-10T13:12:22.181" v="1536" actId="1076"/>
          <ac:spMkLst>
            <pc:docMk/>
            <pc:sldMk cId="2966750333" sldId="482"/>
            <ac:spMk id="13" creationId="{1D9D4C27-43C2-4828-8CBE-48BC7081F8C2}"/>
          </ac:spMkLst>
        </pc:spChg>
      </pc:sldChg>
      <pc:sldChg chg="delSp mod">
        <pc:chgData name="Chris Hammersley" userId="e327f2e3-d585-451e-abb5-0d35ddadf47c" providerId="ADAL" clId="{6EF9431B-4F59-492A-9E3B-47AB14A282F0}" dt="2021-06-11T09:10:12.609" v="6155" actId="478"/>
        <pc:sldMkLst>
          <pc:docMk/>
          <pc:sldMk cId="2312014204" sldId="486"/>
        </pc:sldMkLst>
        <pc:spChg chg="del">
          <ac:chgData name="Chris Hammersley" userId="e327f2e3-d585-451e-abb5-0d35ddadf47c" providerId="ADAL" clId="{6EF9431B-4F59-492A-9E3B-47AB14A282F0}" dt="2021-06-11T09:10:12.609" v="6155" actId="478"/>
          <ac:spMkLst>
            <pc:docMk/>
            <pc:sldMk cId="2312014204" sldId="486"/>
            <ac:spMk id="3" creationId="{15637EFD-5467-42FF-8F0C-295BCE3B747E}"/>
          </ac:spMkLst>
        </pc:spChg>
        <pc:spChg chg="del">
          <ac:chgData name="Chris Hammersley" userId="e327f2e3-d585-451e-abb5-0d35ddadf47c" providerId="ADAL" clId="{6EF9431B-4F59-492A-9E3B-47AB14A282F0}" dt="2021-06-11T09:10:11.303" v="6154" actId="478"/>
          <ac:spMkLst>
            <pc:docMk/>
            <pc:sldMk cId="2312014204" sldId="486"/>
            <ac:spMk id="4" creationId="{1AE8353D-2A27-4D90-B9AC-943ADFDD081E}"/>
          </ac:spMkLst>
        </pc:spChg>
      </pc:sldChg>
      <pc:sldChg chg="delSp modSp mod">
        <pc:chgData name="Chris Hammersley" userId="e327f2e3-d585-451e-abb5-0d35ddadf47c" providerId="ADAL" clId="{6EF9431B-4F59-492A-9E3B-47AB14A282F0}" dt="2021-06-10T13:06:50.164" v="1365" actId="27636"/>
        <pc:sldMkLst>
          <pc:docMk/>
          <pc:sldMk cId="3598580965" sldId="487"/>
        </pc:sldMkLst>
        <pc:spChg chg="mod">
          <ac:chgData name="Chris Hammersley" userId="e327f2e3-d585-451e-abb5-0d35ddadf47c" providerId="ADAL" clId="{6EF9431B-4F59-492A-9E3B-47AB14A282F0}" dt="2021-06-10T12:51:04.753" v="871" actId="207"/>
          <ac:spMkLst>
            <pc:docMk/>
            <pc:sldMk cId="3598580965" sldId="487"/>
            <ac:spMk id="2" creationId="{B3DEEE5F-CA82-45E0-8CEC-8E6F46AD53B1}"/>
          </ac:spMkLst>
        </pc:spChg>
        <pc:spChg chg="del">
          <ac:chgData name="Chris Hammersley" userId="e327f2e3-d585-451e-abb5-0d35ddadf47c" providerId="ADAL" clId="{6EF9431B-4F59-492A-9E3B-47AB14A282F0}" dt="2021-06-10T12:51:26.642" v="873" actId="478"/>
          <ac:spMkLst>
            <pc:docMk/>
            <pc:sldMk cId="3598580965" sldId="487"/>
            <ac:spMk id="3" creationId="{317E3E74-F5DC-4046-83D8-0412B74331E8}"/>
          </ac:spMkLst>
        </pc:spChg>
        <pc:spChg chg="mod">
          <ac:chgData name="Chris Hammersley" userId="e327f2e3-d585-451e-abb5-0d35ddadf47c" providerId="ADAL" clId="{6EF9431B-4F59-492A-9E3B-47AB14A282F0}" dt="2021-06-10T13:06:50.164" v="1365" actId="27636"/>
          <ac:spMkLst>
            <pc:docMk/>
            <pc:sldMk cId="3598580965" sldId="487"/>
            <ac:spMk id="4" creationId="{B08BADC6-B9B5-45C7-B0F7-6600D322D40E}"/>
          </ac:spMkLst>
        </pc:spChg>
        <pc:spChg chg="mod">
          <ac:chgData name="Chris Hammersley" userId="e327f2e3-d585-451e-abb5-0d35ddadf47c" providerId="ADAL" clId="{6EF9431B-4F59-492A-9E3B-47AB14A282F0}" dt="2021-06-10T13:02:06.779" v="1220"/>
          <ac:spMkLst>
            <pc:docMk/>
            <pc:sldMk cId="3598580965" sldId="487"/>
            <ac:spMk id="22" creationId="{E90923BF-4BAC-4C6C-88BB-84CC4B34F54C}"/>
          </ac:spMkLst>
        </pc:spChg>
        <pc:spChg chg="mod">
          <ac:chgData name="Chris Hammersley" userId="e327f2e3-d585-451e-abb5-0d35ddadf47c" providerId="ADAL" clId="{6EF9431B-4F59-492A-9E3B-47AB14A282F0}" dt="2021-06-10T13:02:16.025" v="1221"/>
          <ac:spMkLst>
            <pc:docMk/>
            <pc:sldMk cId="3598580965" sldId="487"/>
            <ac:spMk id="23" creationId="{3983EEB1-7241-4F15-AF5D-D69C14302B08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00:16.529" v="1178" actId="478"/>
        <pc:sldMkLst>
          <pc:docMk/>
          <pc:sldMk cId="2016854813" sldId="494"/>
        </pc:sldMkLst>
        <pc:spChg chg="mod">
          <ac:chgData name="Chris Hammersley" userId="e327f2e3-d585-451e-abb5-0d35ddadf47c" providerId="ADAL" clId="{6EF9431B-4F59-492A-9E3B-47AB14A282F0}" dt="2021-06-10T12:53:39.396" v="936" actId="207"/>
          <ac:spMkLst>
            <pc:docMk/>
            <pc:sldMk cId="2016854813" sldId="494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2:53:36.866" v="935" actId="478"/>
          <ac:spMkLst>
            <pc:docMk/>
            <pc:sldMk cId="2016854813" sldId="494"/>
            <ac:spMk id="5" creationId="{DDF2D69E-1504-43C0-BA2C-80961D5A9F5E}"/>
          </ac:spMkLst>
        </pc:spChg>
        <pc:spChg chg="add del mod">
          <ac:chgData name="Chris Hammersley" userId="e327f2e3-d585-451e-abb5-0d35ddadf47c" providerId="ADAL" clId="{6EF9431B-4F59-492A-9E3B-47AB14A282F0}" dt="2021-06-10T13:00:16.529" v="1178" actId="478"/>
          <ac:spMkLst>
            <pc:docMk/>
            <pc:sldMk cId="2016854813" sldId="494"/>
            <ac:spMk id="14" creationId="{75A80925-480B-421A-A27D-3DD17FE2518A}"/>
          </ac:spMkLst>
        </pc:spChg>
        <pc:spChg chg="add mod">
          <ac:chgData name="Chris Hammersley" userId="e327f2e3-d585-451e-abb5-0d35ddadf47c" providerId="ADAL" clId="{6EF9431B-4F59-492A-9E3B-47AB14A282F0}" dt="2021-06-10T13:00:15.315" v="1177" actId="20577"/>
          <ac:spMkLst>
            <pc:docMk/>
            <pc:sldMk cId="2016854813" sldId="494"/>
            <ac:spMk id="15" creationId="{097A97D9-9D8D-4D06-89A9-FCD1E7889452}"/>
          </ac:spMkLst>
        </pc:spChg>
        <pc:graphicFrameChg chg="modGraphic">
          <ac:chgData name="Chris Hammersley" userId="e327f2e3-d585-451e-abb5-0d35ddadf47c" providerId="ADAL" clId="{6EF9431B-4F59-492A-9E3B-47AB14A282F0}" dt="2021-06-10T12:53:53.601" v="949" actId="20577"/>
          <ac:graphicFrameMkLst>
            <pc:docMk/>
            <pc:sldMk cId="2016854813" sldId="494"/>
            <ac:graphicFrameMk id="7" creationId="{8E02068A-AE85-4FA5-9BBC-101E96056DD1}"/>
          </ac:graphicFrameMkLst>
        </pc:graphicFrameChg>
        <pc:picChg chg="add mod">
          <ac:chgData name="Chris Hammersley" userId="e327f2e3-d585-451e-abb5-0d35ddadf47c" providerId="ADAL" clId="{6EF9431B-4F59-492A-9E3B-47AB14A282F0}" dt="2021-06-10T12:51:54.936" v="875" actId="1076"/>
          <ac:picMkLst>
            <pc:docMk/>
            <pc:sldMk cId="2016854813" sldId="494"/>
            <ac:picMk id="9" creationId="{47343A7C-0AD6-431C-A822-67AA9A7EC83B}"/>
          </ac:picMkLst>
        </pc:picChg>
        <pc:picChg chg="add mod">
          <ac:chgData name="Chris Hammersley" userId="e327f2e3-d585-451e-abb5-0d35ddadf47c" providerId="ADAL" clId="{6EF9431B-4F59-492A-9E3B-47AB14A282F0}" dt="2021-06-10T12:52:22.353" v="880" actId="1038"/>
          <ac:picMkLst>
            <pc:docMk/>
            <pc:sldMk cId="2016854813" sldId="494"/>
            <ac:picMk id="13" creationId="{D3BBBF31-6915-4383-92FC-64F4CA3511E5}"/>
          </ac:picMkLst>
        </pc:picChg>
      </pc:sldChg>
      <pc:sldChg chg="modSp mod">
        <pc:chgData name="Chris Hammersley" userId="e327f2e3-d585-451e-abb5-0d35ddadf47c" providerId="ADAL" clId="{6EF9431B-4F59-492A-9E3B-47AB14A282F0}" dt="2021-06-10T12:39:20.051" v="339" actId="1076"/>
        <pc:sldMkLst>
          <pc:docMk/>
          <pc:sldMk cId="3734236943" sldId="495"/>
        </pc:sldMkLst>
        <pc:spChg chg="mod">
          <ac:chgData name="Chris Hammersley" userId="e327f2e3-d585-451e-abb5-0d35ddadf47c" providerId="ADAL" clId="{6EF9431B-4F59-492A-9E3B-47AB14A282F0}" dt="2021-06-10T12:39:20.051" v="339" actId="1076"/>
          <ac:spMkLst>
            <pc:docMk/>
            <pc:sldMk cId="3734236943" sldId="495"/>
            <ac:spMk id="2" creationId="{7C2537BD-B9C4-4314-9CB6-AAD736340498}"/>
          </ac:spMkLst>
        </pc:spChg>
      </pc:sldChg>
      <pc:sldChg chg="modSp mod">
        <pc:chgData name="Chris Hammersley" userId="e327f2e3-d585-451e-abb5-0d35ddadf47c" providerId="ADAL" clId="{6EF9431B-4F59-492A-9E3B-47AB14A282F0}" dt="2021-06-10T12:39:54.801" v="361" actId="20577"/>
        <pc:sldMkLst>
          <pc:docMk/>
          <pc:sldMk cId="3224144527" sldId="496"/>
        </pc:sldMkLst>
        <pc:spChg chg="mod">
          <ac:chgData name="Chris Hammersley" userId="e327f2e3-d585-451e-abb5-0d35ddadf47c" providerId="ADAL" clId="{6EF9431B-4F59-492A-9E3B-47AB14A282F0}" dt="2021-06-10T12:39:54.801" v="361" actId="20577"/>
          <ac:spMkLst>
            <pc:docMk/>
            <pc:sldMk cId="3224144527" sldId="496"/>
            <ac:spMk id="7" creationId="{B5475B0D-0763-4F11-841F-6BF506F5C2A7}"/>
          </ac:spMkLst>
        </pc:spChg>
      </pc:sldChg>
      <pc:sldChg chg="modSp mod">
        <pc:chgData name="Chris Hammersley" userId="e327f2e3-d585-451e-abb5-0d35ddadf47c" providerId="ADAL" clId="{6EF9431B-4F59-492A-9E3B-47AB14A282F0}" dt="2021-06-10T12:40:14.306" v="368" actId="20577"/>
        <pc:sldMkLst>
          <pc:docMk/>
          <pc:sldMk cId="650262455" sldId="498"/>
        </pc:sldMkLst>
        <pc:spChg chg="mod">
          <ac:chgData name="Chris Hammersley" userId="e327f2e3-d585-451e-abb5-0d35ddadf47c" providerId="ADAL" clId="{6EF9431B-4F59-492A-9E3B-47AB14A282F0}" dt="2021-06-10T12:40:14.306" v="368" actId="20577"/>
          <ac:spMkLst>
            <pc:docMk/>
            <pc:sldMk cId="650262455" sldId="498"/>
            <ac:spMk id="7" creationId="{B5475B0D-0763-4F11-841F-6BF506F5C2A7}"/>
          </ac:spMkLst>
        </pc:spChg>
      </pc:sldChg>
      <pc:sldChg chg="delSp modSp mod">
        <pc:chgData name="Chris Hammersley" userId="e327f2e3-d585-451e-abb5-0d35ddadf47c" providerId="ADAL" clId="{6EF9431B-4F59-492A-9E3B-47AB14A282F0}" dt="2021-06-10T12:42:53.839" v="467" actId="207"/>
        <pc:sldMkLst>
          <pc:docMk/>
          <pc:sldMk cId="1159285008" sldId="499"/>
        </pc:sldMkLst>
        <pc:spChg chg="mod">
          <ac:chgData name="Chris Hammersley" userId="e327f2e3-d585-451e-abb5-0d35ddadf47c" providerId="ADAL" clId="{6EF9431B-4F59-492A-9E3B-47AB14A282F0}" dt="2021-06-10T12:42:53.839" v="467" actId="207"/>
          <ac:spMkLst>
            <pc:docMk/>
            <pc:sldMk cId="1159285008" sldId="499"/>
            <ac:spMk id="2" creationId="{944278FC-7ACC-40BF-8C17-C00C994DC7B0}"/>
          </ac:spMkLst>
        </pc:spChg>
        <pc:spChg chg="del">
          <ac:chgData name="Chris Hammersley" userId="e327f2e3-d585-451e-abb5-0d35ddadf47c" providerId="ADAL" clId="{6EF9431B-4F59-492A-9E3B-47AB14A282F0}" dt="2021-06-10T12:40:25.009" v="370" actId="478"/>
          <ac:spMkLst>
            <pc:docMk/>
            <pc:sldMk cId="1159285008" sldId="499"/>
            <ac:spMk id="4" creationId="{04BBD465-FA36-4B11-9956-601743486721}"/>
          </ac:spMkLst>
        </pc:spChg>
        <pc:spChg chg="del">
          <ac:chgData name="Chris Hammersley" userId="e327f2e3-d585-451e-abb5-0d35ddadf47c" providerId="ADAL" clId="{6EF9431B-4F59-492A-9E3B-47AB14A282F0}" dt="2021-06-10T12:40:23.873" v="369" actId="478"/>
          <ac:spMkLst>
            <pc:docMk/>
            <pc:sldMk cId="1159285008" sldId="499"/>
            <ac:spMk id="5" creationId="{82EC1D82-17FE-47A0-8FB8-6B0B874F1E22}"/>
          </ac:spMkLst>
        </pc:spChg>
      </pc:sldChg>
      <pc:sldChg chg="delSp modSp mod">
        <pc:chgData name="Chris Hammersley" userId="e327f2e3-d585-451e-abb5-0d35ddadf47c" providerId="ADAL" clId="{6EF9431B-4F59-492A-9E3B-47AB14A282F0}" dt="2021-06-10T12:42:55.986" v="468" actId="207"/>
        <pc:sldMkLst>
          <pc:docMk/>
          <pc:sldMk cId="968389419" sldId="500"/>
        </pc:sldMkLst>
        <pc:spChg chg="mod">
          <ac:chgData name="Chris Hammersley" userId="e327f2e3-d585-451e-abb5-0d35ddadf47c" providerId="ADAL" clId="{6EF9431B-4F59-492A-9E3B-47AB14A282F0}" dt="2021-06-10T12:42:55.986" v="468" actId="207"/>
          <ac:spMkLst>
            <pc:docMk/>
            <pc:sldMk cId="968389419" sldId="500"/>
            <ac:spMk id="2" creationId="{7426E072-1517-4DDB-BB3E-4D0584A70E4A}"/>
          </ac:spMkLst>
        </pc:spChg>
        <pc:spChg chg="del">
          <ac:chgData name="Chris Hammersley" userId="e327f2e3-d585-451e-abb5-0d35ddadf47c" providerId="ADAL" clId="{6EF9431B-4F59-492A-9E3B-47AB14A282F0}" dt="2021-06-10T12:40:29.744" v="372" actId="478"/>
          <ac:spMkLst>
            <pc:docMk/>
            <pc:sldMk cId="968389419" sldId="500"/>
            <ac:spMk id="4" creationId="{2CD1EECC-8585-40BF-88A9-F127B881FFA9}"/>
          </ac:spMkLst>
        </pc:spChg>
        <pc:spChg chg="del">
          <ac:chgData name="Chris Hammersley" userId="e327f2e3-d585-451e-abb5-0d35ddadf47c" providerId="ADAL" clId="{6EF9431B-4F59-492A-9E3B-47AB14A282F0}" dt="2021-06-10T12:40:28.563" v="371" actId="478"/>
          <ac:spMkLst>
            <pc:docMk/>
            <pc:sldMk cId="968389419" sldId="500"/>
            <ac:spMk id="5" creationId="{807C8E18-9B9E-4F63-858A-74FB6C7A46DE}"/>
          </ac:spMkLst>
        </pc:spChg>
      </pc:sldChg>
      <pc:sldChg chg="delSp mod">
        <pc:chgData name="Chris Hammersley" userId="e327f2e3-d585-451e-abb5-0d35ddadf47c" providerId="ADAL" clId="{6EF9431B-4F59-492A-9E3B-47AB14A282F0}" dt="2021-06-10T12:46:55.537" v="713" actId="478"/>
        <pc:sldMkLst>
          <pc:docMk/>
          <pc:sldMk cId="366411897" sldId="501"/>
        </pc:sldMkLst>
        <pc:spChg chg="del">
          <ac:chgData name="Chris Hammersley" userId="e327f2e3-d585-451e-abb5-0d35ddadf47c" providerId="ADAL" clId="{6EF9431B-4F59-492A-9E3B-47AB14A282F0}" dt="2021-06-10T12:46:55.537" v="713" actId="478"/>
          <ac:spMkLst>
            <pc:docMk/>
            <pc:sldMk cId="366411897" sldId="501"/>
            <ac:spMk id="4" creationId="{C3371E06-4631-4E76-9D3C-E34C3883D2B3}"/>
          </ac:spMkLst>
        </pc:spChg>
        <pc:spChg chg="del">
          <ac:chgData name="Chris Hammersley" userId="e327f2e3-d585-451e-abb5-0d35ddadf47c" providerId="ADAL" clId="{6EF9431B-4F59-492A-9E3B-47AB14A282F0}" dt="2021-06-10T12:46:52.336" v="711" actId="478"/>
          <ac:spMkLst>
            <pc:docMk/>
            <pc:sldMk cId="366411897" sldId="501"/>
            <ac:spMk id="5" creationId="{FA519CEA-F223-4CE6-90F8-6EA04C5694E3}"/>
          </ac:spMkLst>
        </pc:spChg>
        <pc:picChg chg="del">
          <ac:chgData name="Chris Hammersley" userId="e327f2e3-d585-451e-abb5-0d35ddadf47c" providerId="ADAL" clId="{6EF9431B-4F59-492A-9E3B-47AB14A282F0}" dt="2021-06-10T12:46:52.721" v="712" actId="478"/>
          <ac:picMkLst>
            <pc:docMk/>
            <pc:sldMk cId="366411897" sldId="501"/>
            <ac:picMk id="7" creationId="{E3594C16-F95E-408B-862B-62A5206846F0}"/>
          </ac:picMkLst>
        </pc:picChg>
      </pc:sldChg>
      <pc:sldChg chg="delSp modSp mod">
        <pc:chgData name="Chris Hammersley" userId="e327f2e3-d585-451e-abb5-0d35ddadf47c" providerId="ADAL" clId="{6EF9431B-4F59-492A-9E3B-47AB14A282F0}" dt="2021-06-10T12:45:17.233" v="640" actId="20577"/>
        <pc:sldMkLst>
          <pc:docMk/>
          <pc:sldMk cId="2624535088" sldId="502"/>
        </pc:sldMkLst>
        <pc:spChg chg="mod">
          <ac:chgData name="Chris Hammersley" userId="e327f2e3-d585-451e-abb5-0d35ddadf47c" providerId="ADAL" clId="{6EF9431B-4F59-492A-9E3B-47AB14A282F0}" dt="2021-06-10T12:45:17.233" v="640" actId="20577"/>
          <ac:spMkLst>
            <pc:docMk/>
            <pc:sldMk cId="2624535088" sldId="502"/>
            <ac:spMk id="2" creationId="{97D5ADF0-ED6B-4B84-A5E0-9B09472B780D}"/>
          </ac:spMkLst>
        </pc:spChg>
        <pc:spChg chg="del">
          <ac:chgData name="Chris Hammersley" userId="e327f2e3-d585-451e-abb5-0d35ddadf47c" providerId="ADAL" clId="{6EF9431B-4F59-492A-9E3B-47AB14A282F0}" dt="2021-06-10T12:44:29.521" v="588" actId="478"/>
          <ac:spMkLst>
            <pc:docMk/>
            <pc:sldMk cId="2624535088" sldId="502"/>
            <ac:spMk id="4" creationId="{C3371E06-4631-4E76-9D3C-E34C3883D2B3}"/>
          </ac:spMkLst>
        </pc:spChg>
        <pc:spChg chg="del">
          <ac:chgData name="Chris Hammersley" userId="e327f2e3-d585-451e-abb5-0d35ddadf47c" providerId="ADAL" clId="{6EF9431B-4F59-492A-9E3B-47AB14A282F0}" dt="2021-06-10T12:44:27.489" v="586" actId="478"/>
          <ac:spMkLst>
            <pc:docMk/>
            <pc:sldMk cId="2624535088" sldId="502"/>
            <ac:spMk id="5" creationId="{FA519CEA-F223-4CE6-90F8-6EA04C5694E3}"/>
          </ac:spMkLst>
        </pc:spChg>
        <pc:picChg chg="del">
          <ac:chgData name="Chris Hammersley" userId="e327f2e3-d585-451e-abb5-0d35ddadf47c" providerId="ADAL" clId="{6EF9431B-4F59-492A-9E3B-47AB14A282F0}" dt="2021-06-10T12:44:27.985" v="587" actId="478"/>
          <ac:picMkLst>
            <pc:docMk/>
            <pc:sldMk cId="2624535088" sldId="502"/>
            <ac:picMk id="7" creationId="{E3594C16-F95E-408B-862B-62A5206846F0}"/>
          </ac:picMkLst>
        </pc:picChg>
      </pc:sldChg>
      <pc:sldChg chg="addSp delSp modSp mod">
        <pc:chgData name="Chris Hammersley" userId="e327f2e3-d585-451e-abb5-0d35ddadf47c" providerId="ADAL" clId="{6EF9431B-4F59-492A-9E3B-47AB14A282F0}" dt="2021-06-10T12:59:54.289" v="1175" actId="20577"/>
        <pc:sldMkLst>
          <pc:docMk/>
          <pc:sldMk cId="3408706069" sldId="503"/>
        </pc:sldMkLst>
        <pc:spChg chg="mod">
          <ac:chgData name="Chris Hammersley" userId="e327f2e3-d585-451e-abb5-0d35ddadf47c" providerId="ADAL" clId="{6EF9431B-4F59-492A-9E3B-47AB14A282F0}" dt="2021-06-10T12:53:59.367" v="954" actId="207"/>
          <ac:spMkLst>
            <pc:docMk/>
            <pc:sldMk cId="3408706069" sldId="503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2:59:45.873" v="1174" actId="478"/>
          <ac:spMkLst>
            <pc:docMk/>
            <pc:sldMk cId="3408706069" sldId="503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2:59:45.134" v="1173" actId="478"/>
          <ac:spMkLst>
            <pc:docMk/>
            <pc:sldMk cId="3408706069" sldId="503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2:59:54.289" v="1175" actId="20577"/>
          <ac:spMkLst>
            <pc:docMk/>
            <pc:sldMk cId="3408706069" sldId="503"/>
            <ac:spMk id="12" creationId="{781AF4EB-C13A-4A8D-B28E-46B65C0B3CA3}"/>
          </ac:spMkLst>
        </pc:spChg>
        <pc:graphicFrameChg chg="modGraphic">
          <ac:chgData name="Chris Hammersley" userId="e327f2e3-d585-451e-abb5-0d35ddadf47c" providerId="ADAL" clId="{6EF9431B-4F59-492A-9E3B-47AB14A282F0}" dt="2021-06-10T12:54:01.360" v="960" actId="20577"/>
          <ac:graphicFrameMkLst>
            <pc:docMk/>
            <pc:sldMk cId="3408706069" sldId="503"/>
            <ac:graphicFrameMk id="7" creationId="{8E02068A-AE85-4FA5-9BBC-101E96056DD1}"/>
          </ac:graphicFrameMkLst>
        </pc:graphicFrameChg>
      </pc:sldChg>
      <pc:sldChg chg="addSp modSp mod">
        <pc:chgData name="Chris Hammersley" userId="e327f2e3-d585-451e-abb5-0d35ddadf47c" providerId="ADAL" clId="{6EF9431B-4F59-492A-9E3B-47AB14A282F0}" dt="2021-06-10T13:01:46.194" v="1219" actId="20577"/>
        <pc:sldMkLst>
          <pc:docMk/>
          <pc:sldMk cId="3832864981" sldId="504"/>
        </pc:sldMkLst>
        <pc:spChg chg="mod">
          <ac:chgData name="Chris Hammersley" userId="e327f2e3-d585-451e-abb5-0d35ddadf47c" providerId="ADAL" clId="{6EF9431B-4F59-492A-9E3B-47AB14A282F0}" dt="2021-06-10T12:54:07.589" v="961" actId="207"/>
          <ac:spMkLst>
            <pc:docMk/>
            <pc:sldMk cId="3832864981" sldId="504"/>
            <ac:spMk id="2" creationId="{4B0C944B-2F7C-4B69-9338-F7045FB6BDD3}"/>
          </ac:spMkLst>
        </pc:spChg>
        <pc:spChg chg="add mod">
          <ac:chgData name="Chris Hammersley" userId="e327f2e3-d585-451e-abb5-0d35ddadf47c" providerId="ADAL" clId="{6EF9431B-4F59-492A-9E3B-47AB14A282F0}" dt="2021-06-10T13:00:17.648" v="1179"/>
          <ac:spMkLst>
            <pc:docMk/>
            <pc:sldMk cId="3832864981" sldId="504"/>
            <ac:spMk id="11" creationId="{EB33A95B-D612-4041-B5A9-B0428FE16EA8}"/>
          </ac:spMkLst>
        </pc:spChg>
        <pc:graphicFrameChg chg="modGraphic">
          <ac:chgData name="Chris Hammersley" userId="e327f2e3-d585-451e-abb5-0d35ddadf47c" providerId="ADAL" clId="{6EF9431B-4F59-492A-9E3B-47AB14A282F0}" dt="2021-06-10T13:01:46.194" v="1219" actId="20577"/>
          <ac:graphicFrameMkLst>
            <pc:docMk/>
            <pc:sldMk cId="3832864981" sldId="504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33.899" v="1396" actId="478"/>
        <pc:sldMkLst>
          <pc:docMk/>
          <pc:sldMk cId="4285806471" sldId="505"/>
        </pc:sldMkLst>
        <pc:spChg chg="mod">
          <ac:chgData name="Chris Hammersley" userId="e327f2e3-d585-451e-abb5-0d35ddadf47c" providerId="ADAL" clId="{6EF9431B-4F59-492A-9E3B-47AB14A282F0}" dt="2021-06-10T12:54:19.762" v="982" actId="207"/>
          <ac:spMkLst>
            <pc:docMk/>
            <pc:sldMk cId="4285806471" sldId="505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33.341" v="1395" actId="478"/>
          <ac:spMkLst>
            <pc:docMk/>
            <pc:sldMk cId="4285806471" sldId="505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33.899" v="1396" actId="478"/>
          <ac:spMkLst>
            <pc:docMk/>
            <pc:sldMk cId="4285806471" sldId="505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19.506" v="1180"/>
          <ac:spMkLst>
            <pc:docMk/>
            <pc:sldMk cId="4285806471" sldId="505"/>
            <ac:spMk id="11" creationId="{FB777D8B-3E9F-42B9-8789-2BE13C299E45}"/>
          </ac:spMkLst>
        </pc:spChg>
        <pc:graphicFrameChg chg="modGraphic">
          <ac:chgData name="Chris Hammersley" userId="e327f2e3-d585-451e-abb5-0d35ddadf47c" providerId="ADAL" clId="{6EF9431B-4F59-492A-9E3B-47AB14A282F0}" dt="2021-06-10T13:01:39.844" v="1208" actId="20577"/>
          <ac:graphicFrameMkLst>
            <pc:docMk/>
            <pc:sldMk cId="4285806471" sldId="505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31.642" v="1394" actId="478"/>
        <pc:sldMkLst>
          <pc:docMk/>
          <pc:sldMk cId="199472011" sldId="506"/>
        </pc:sldMkLst>
        <pc:spChg chg="mod">
          <ac:chgData name="Chris Hammersley" userId="e327f2e3-d585-451e-abb5-0d35ddadf47c" providerId="ADAL" clId="{6EF9431B-4F59-492A-9E3B-47AB14A282F0}" dt="2021-06-10T12:54:26.734" v="1004" actId="207"/>
          <ac:spMkLst>
            <pc:docMk/>
            <pc:sldMk cId="199472011" sldId="506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31.642" v="1394" actId="478"/>
          <ac:spMkLst>
            <pc:docMk/>
            <pc:sldMk cId="199472011" sldId="506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30.427" v="1393" actId="478"/>
          <ac:spMkLst>
            <pc:docMk/>
            <pc:sldMk cId="199472011" sldId="506"/>
            <ac:spMk id="5" creationId="{DDF2D69E-1504-43C0-BA2C-80961D5A9F5E}"/>
          </ac:spMkLst>
        </pc:spChg>
        <pc:spChg chg="del">
          <ac:chgData name="Chris Hammersley" userId="e327f2e3-d585-451e-abb5-0d35ddadf47c" providerId="ADAL" clId="{6EF9431B-4F59-492A-9E3B-47AB14A282F0}" dt="2021-06-10T13:01:28.305" v="1197" actId="478"/>
          <ac:spMkLst>
            <pc:docMk/>
            <pc:sldMk cId="199472011" sldId="506"/>
            <ac:spMk id="10" creationId="{BEF717BC-E544-46AA-A092-EFA3BA3B60B8}"/>
          </ac:spMkLst>
        </pc:spChg>
        <pc:spChg chg="add mod">
          <ac:chgData name="Chris Hammersley" userId="e327f2e3-d585-451e-abb5-0d35ddadf47c" providerId="ADAL" clId="{6EF9431B-4F59-492A-9E3B-47AB14A282F0}" dt="2021-06-10T13:00:21.263" v="1181"/>
          <ac:spMkLst>
            <pc:docMk/>
            <pc:sldMk cId="199472011" sldId="506"/>
            <ac:spMk id="13" creationId="{0B7CDDE7-5709-474C-948E-A2EE49EC8AAA}"/>
          </ac:spMkLst>
        </pc:spChg>
        <pc:graphicFrameChg chg="modGraphic">
          <ac:chgData name="Chris Hammersley" userId="e327f2e3-d585-451e-abb5-0d35ddadf47c" providerId="ADAL" clId="{6EF9431B-4F59-492A-9E3B-47AB14A282F0}" dt="2021-06-10T13:01:25.749" v="1196" actId="20577"/>
          <ac:graphicFrameMkLst>
            <pc:docMk/>
            <pc:sldMk cId="199472011" sldId="506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23.418" v="1392" actId="478"/>
        <pc:sldMkLst>
          <pc:docMk/>
          <pc:sldMk cId="1534236567" sldId="507"/>
        </pc:sldMkLst>
        <pc:spChg chg="mod">
          <ac:chgData name="Chris Hammersley" userId="e327f2e3-d585-451e-abb5-0d35ddadf47c" providerId="ADAL" clId="{6EF9431B-4F59-492A-9E3B-47AB14A282F0}" dt="2021-06-10T12:54:38.605" v="1027" actId="207"/>
          <ac:spMkLst>
            <pc:docMk/>
            <pc:sldMk cId="1534236567" sldId="507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23.418" v="1392" actId="478"/>
          <ac:spMkLst>
            <pc:docMk/>
            <pc:sldMk cId="1534236567" sldId="507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21.047" v="1391" actId="478"/>
          <ac:spMkLst>
            <pc:docMk/>
            <pc:sldMk cId="1534236567" sldId="507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22.254" v="1182"/>
          <ac:spMkLst>
            <pc:docMk/>
            <pc:sldMk cId="1534236567" sldId="507"/>
            <ac:spMk id="11" creationId="{03E6C3DD-DD3D-4595-9CB2-CA2465F1BD41}"/>
          </ac:spMkLst>
        </pc:spChg>
        <pc:graphicFrameChg chg="modGraphic">
          <ac:chgData name="Chris Hammersley" userId="e327f2e3-d585-451e-abb5-0d35ddadf47c" providerId="ADAL" clId="{6EF9431B-4F59-492A-9E3B-47AB14A282F0}" dt="2021-06-10T12:54:36.496" v="1026" actId="20577"/>
          <ac:graphicFrameMkLst>
            <pc:docMk/>
            <pc:sldMk cId="1534236567" sldId="507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15.220" v="1388" actId="478"/>
        <pc:sldMkLst>
          <pc:docMk/>
          <pc:sldMk cId="690456861" sldId="508"/>
        </pc:sldMkLst>
        <pc:spChg chg="mod">
          <ac:chgData name="Chris Hammersley" userId="e327f2e3-d585-451e-abb5-0d35ddadf47c" providerId="ADAL" clId="{6EF9431B-4F59-492A-9E3B-47AB14A282F0}" dt="2021-06-10T12:55:06.061" v="1053" actId="207"/>
          <ac:spMkLst>
            <pc:docMk/>
            <pc:sldMk cId="690456861" sldId="508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12.331" v="1387" actId="478"/>
          <ac:spMkLst>
            <pc:docMk/>
            <pc:sldMk cId="690456861" sldId="508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15.220" v="1388" actId="478"/>
          <ac:spMkLst>
            <pc:docMk/>
            <pc:sldMk cId="690456861" sldId="508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24.195" v="1184"/>
          <ac:spMkLst>
            <pc:docMk/>
            <pc:sldMk cId="690456861" sldId="508"/>
            <ac:spMk id="10" creationId="{6D7BC646-CCBB-4FDC-B092-1BB82B77A109}"/>
          </ac:spMkLst>
        </pc:spChg>
        <pc:graphicFrameChg chg="modGraphic">
          <ac:chgData name="Chris Hammersley" userId="e327f2e3-d585-451e-abb5-0d35ddadf47c" providerId="ADAL" clId="{6EF9431B-4F59-492A-9E3B-47AB14A282F0}" dt="2021-06-10T12:55:13.969" v="1067" actId="20577"/>
          <ac:graphicFrameMkLst>
            <pc:docMk/>
            <pc:sldMk cId="690456861" sldId="508"/>
            <ac:graphicFrameMk id="7" creationId="{8E02068A-AE85-4FA5-9BBC-101E96056DD1}"/>
          </ac:graphicFrameMkLst>
        </pc:graphicFrameChg>
      </pc:sldChg>
      <pc:sldChg chg="addSp delSp modSp mod ord">
        <pc:chgData name="Chris Hammersley" userId="e327f2e3-d585-451e-abb5-0d35ddadf47c" providerId="ADAL" clId="{6EF9431B-4F59-492A-9E3B-47AB14A282F0}" dt="2021-06-10T13:08:18.666" v="1390" actId="478"/>
        <pc:sldMkLst>
          <pc:docMk/>
          <pc:sldMk cId="2818075065" sldId="509"/>
        </pc:sldMkLst>
        <pc:spChg chg="mod">
          <ac:chgData name="Chris Hammersley" userId="e327f2e3-d585-451e-abb5-0d35ddadf47c" providerId="ADAL" clId="{6EF9431B-4F59-492A-9E3B-47AB14A282F0}" dt="2021-06-10T12:54:55.301" v="1031" actId="207"/>
          <ac:spMkLst>
            <pc:docMk/>
            <pc:sldMk cId="2818075065" sldId="509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18.666" v="1390" actId="478"/>
          <ac:spMkLst>
            <pc:docMk/>
            <pc:sldMk cId="2818075065" sldId="509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17.209" v="1389" actId="478"/>
          <ac:spMkLst>
            <pc:docMk/>
            <pc:sldMk cId="2818075065" sldId="509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23.072" v="1183"/>
          <ac:spMkLst>
            <pc:docMk/>
            <pc:sldMk cId="2818075065" sldId="509"/>
            <ac:spMk id="10" creationId="{80985561-F6EF-4FB7-8988-B9301F423448}"/>
          </ac:spMkLst>
        </pc:spChg>
        <pc:graphicFrameChg chg="modGraphic">
          <ac:chgData name="Chris Hammersley" userId="e327f2e3-d585-451e-abb5-0d35ddadf47c" providerId="ADAL" clId="{6EF9431B-4F59-492A-9E3B-47AB14A282F0}" dt="2021-06-10T12:55:03.073" v="1052" actId="20577"/>
          <ac:graphicFrameMkLst>
            <pc:docMk/>
            <pc:sldMk cId="2818075065" sldId="509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06.442" v="1386" actId="478"/>
        <pc:sldMkLst>
          <pc:docMk/>
          <pc:sldMk cId="2365901879" sldId="510"/>
        </pc:sldMkLst>
        <pc:spChg chg="mod">
          <ac:chgData name="Chris Hammersley" userId="e327f2e3-d585-451e-abb5-0d35ddadf47c" providerId="ADAL" clId="{6EF9431B-4F59-492A-9E3B-47AB14A282F0}" dt="2021-06-10T12:55:25.374" v="1087" actId="207"/>
          <ac:spMkLst>
            <pc:docMk/>
            <pc:sldMk cId="2365901879" sldId="510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06.442" v="1386" actId="478"/>
          <ac:spMkLst>
            <pc:docMk/>
            <pc:sldMk cId="2365901879" sldId="510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04.653" v="1385" actId="478"/>
          <ac:spMkLst>
            <pc:docMk/>
            <pc:sldMk cId="2365901879" sldId="510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25.587" v="1185"/>
          <ac:spMkLst>
            <pc:docMk/>
            <pc:sldMk cId="2365901879" sldId="510"/>
            <ac:spMk id="10" creationId="{29878235-0EF2-4E24-A9DB-F9D1363CD778}"/>
          </ac:spMkLst>
        </pc:spChg>
        <pc:graphicFrameChg chg="modGraphic">
          <ac:chgData name="Chris Hammersley" userId="e327f2e3-d585-451e-abb5-0d35ddadf47c" providerId="ADAL" clId="{6EF9431B-4F59-492A-9E3B-47AB14A282F0}" dt="2021-06-10T13:01:01.446" v="1195" actId="20577"/>
          <ac:graphicFrameMkLst>
            <pc:docMk/>
            <pc:sldMk cId="2365901879" sldId="510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01.626" v="1384" actId="478"/>
        <pc:sldMkLst>
          <pc:docMk/>
          <pc:sldMk cId="4018460778" sldId="511"/>
        </pc:sldMkLst>
        <pc:spChg chg="mod">
          <ac:chgData name="Chris Hammersley" userId="e327f2e3-d585-451e-abb5-0d35ddadf47c" providerId="ADAL" clId="{6EF9431B-4F59-492A-9E3B-47AB14A282F0}" dt="2021-06-10T12:55:28.871" v="1088" actId="207"/>
          <ac:spMkLst>
            <pc:docMk/>
            <pc:sldMk cId="4018460778" sldId="511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00.585" v="1383" actId="478"/>
          <ac:spMkLst>
            <pc:docMk/>
            <pc:sldMk cId="4018460778" sldId="511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01.626" v="1384" actId="478"/>
          <ac:spMkLst>
            <pc:docMk/>
            <pc:sldMk cId="4018460778" sldId="511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32.290" v="1187" actId="20577"/>
          <ac:spMkLst>
            <pc:docMk/>
            <pc:sldMk cId="4018460778" sldId="511"/>
            <ac:spMk id="11" creationId="{15F4A8B4-6C50-4A5E-B529-16FFCEE1E210}"/>
          </ac:spMkLst>
        </pc:spChg>
        <pc:graphicFrameChg chg="modGraphic">
          <ac:chgData name="Chris Hammersley" userId="e327f2e3-d585-451e-abb5-0d35ddadf47c" providerId="ADAL" clId="{6EF9431B-4F59-492A-9E3B-47AB14A282F0}" dt="2021-06-10T13:00:59.234" v="1194" actId="20577"/>
          <ac:graphicFrameMkLst>
            <pc:docMk/>
            <pc:sldMk cId="4018460778" sldId="511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7:58.809" v="1382" actId="478"/>
        <pc:sldMkLst>
          <pc:docMk/>
          <pc:sldMk cId="3166093210" sldId="512"/>
        </pc:sldMkLst>
        <pc:spChg chg="mod">
          <ac:chgData name="Chris Hammersley" userId="e327f2e3-d585-451e-abb5-0d35ddadf47c" providerId="ADAL" clId="{6EF9431B-4F59-492A-9E3B-47AB14A282F0}" dt="2021-06-10T12:55:40.864" v="1112" actId="207"/>
          <ac:spMkLst>
            <pc:docMk/>
            <pc:sldMk cId="3166093210" sldId="512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7:58.809" v="1382" actId="478"/>
          <ac:spMkLst>
            <pc:docMk/>
            <pc:sldMk cId="3166093210" sldId="512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7:57.450" v="1381" actId="478"/>
          <ac:spMkLst>
            <pc:docMk/>
            <pc:sldMk cId="3166093210" sldId="512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41.414" v="1189" actId="20577"/>
          <ac:spMkLst>
            <pc:docMk/>
            <pc:sldMk cId="3166093210" sldId="512"/>
            <ac:spMk id="10" creationId="{E8C44CC3-4E54-4A8E-82B1-DB47D07B53A8}"/>
          </ac:spMkLst>
        </pc:spChg>
        <pc:graphicFrameChg chg="mod modGraphic">
          <ac:chgData name="Chris Hammersley" userId="e327f2e3-d585-451e-abb5-0d35ddadf47c" providerId="ADAL" clId="{6EF9431B-4F59-492A-9E3B-47AB14A282F0}" dt="2021-06-10T13:00:55.554" v="1193" actId="20577"/>
          <ac:graphicFrameMkLst>
            <pc:docMk/>
            <pc:sldMk cId="3166093210" sldId="512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7:55.353" v="1380" actId="478"/>
        <pc:sldMkLst>
          <pc:docMk/>
          <pc:sldMk cId="1549047083" sldId="513"/>
        </pc:sldMkLst>
        <pc:spChg chg="mod">
          <ac:chgData name="Chris Hammersley" userId="e327f2e3-d585-451e-abb5-0d35ddadf47c" providerId="ADAL" clId="{6EF9431B-4F59-492A-9E3B-47AB14A282F0}" dt="2021-06-10T12:55:44.147" v="1113" actId="207"/>
          <ac:spMkLst>
            <pc:docMk/>
            <pc:sldMk cId="1549047083" sldId="513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7:53.898" v="1379" actId="478"/>
          <ac:spMkLst>
            <pc:docMk/>
            <pc:sldMk cId="1549047083" sldId="513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7:55.353" v="1380" actId="478"/>
          <ac:spMkLst>
            <pc:docMk/>
            <pc:sldMk cId="1549047083" sldId="513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44.194" v="1191" actId="20577"/>
          <ac:spMkLst>
            <pc:docMk/>
            <pc:sldMk cId="1549047083" sldId="513"/>
            <ac:spMk id="10" creationId="{A0448897-4F50-4108-ABE8-CC8BBD6FC3C1}"/>
          </ac:spMkLst>
        </pc:spChg>
        <pc:graphicFrameChg chg="mod modGraphic">
          <ac:chgData name="Chris Hammersley" userId="e327f2e3-d585-451e-abb5-0d35ddadf47c" providerId="ADAL" clId="{6EF9431B-4F59-492A-9E3B-47AB14A282F0}" dt="2021-06-10T13:00:52.130" v="1192" actId="20577"/>
          <ac:graphicFrameMkLst>
            <pc:docMk/>
            <pc:sldMk cId="1549047083" sldId="513"/>
            <ac:graphicFrameMk id="7" creationId="{8E02068A-AE85-4FA5-9BBC-101E96056DD1}"/>
          </ac:graphicFrameMkLst>
        </pc:graphicFrameChg>
      </pc:sldChg>
      <pc:sldChg chg="addSp modSp mod">
        <pc:chgData name="Chris Hammersley" userId="e327f2e3-d585-451e-abb5-0d35ddadf47c" providerId="ADAL" clId="{6EF9431B-4F59-492A-9E3B-47AB14A282F0}" dt="2021-06-10T13:07:28.443" v="1372" actId="1076"/>
        <pc:sldMkLst>
          <pc:docMk/>
          <pc:sldMk cId="4204361364" sldId="514"/>
        </pc:sldMkLst>
        <pc:spChg chg="mod">
          <ac:chgData name="Chris Hammersley" userId="e327f2e3-d585-451e-abb5-0d35ddadf47c" providerId="ADAL" clId="{6EF9431B-4F59-492A-9E3B-47AB14A282F0}" dt="2021-06-10T12:51:02.091" v="870" actId="207"/>
          <ac:spMkLst>
            <pc:docMk/>
            <pc:sldMk cId="4204361364" sldId="514"/>
            <ac:spMk id="2" creationId="{B1F040AF-0C28-40E2-81E0-F49630AB4662}"/>
          </ac:spMkLst>
        </pc:spChg>
        <pc:spChg chg="mod">
          <ac:chgData name="Chris Hammersley" userId="e327f2e3-d585-451e-abb5-0d35ddadf47c" providerId="ADAL" clId="{6EF9431B-4F59-492A-9E3B-47AB14A282F0}" dt="2021-06-10T13:02:33.986" v="1226" actId="20577"/>
          <ac:spMkLst>
            <pc:docMk/>
            <pc:sldMk cId="4204361364" sldId="514"/>
            <ac:spMk id="3" creationId="{FF5BED41-6BF5-49E3-B57F-06E99DF60291}"/>
          </ac:spMkLst>
        </pc:spChg>
        <pc:spChg chg="mod">
          <ac:chgData name="Chris Hammersley" userId="e327f2e3-d585-451e-abb5-0d35ddadf47c" providerId="ADAL" clId="{6EF9431B-4F59-492A-9E3B-47AB14A282F0}" dt="2021-06-10T13:07:28.443" v="1372" actId="1076"/>
          <ac:spMkLst>
            <pc:docMk/>
            <pc:sldMk cId="4204361364" sldId="514"/>
            <ac:spMk id="7" creationId="{EB361D09-6DA0-45AB-8B7A-39B8DF463DB3}"/>
          </ac:spMkLst>
        </pc:spChg>
        <pc:spChg chg="mod">
          <ac:chgData name="Chris Hammersley" userId="e327f2e3-d585-451e-abb5-0d35ddadf47c" providerId="ADAL" clId="{6EF9431B-4F59-492A-9E3B-47AB14A282F0}" dt="2021-06-10T13:07:28.443" v="1372" actId="1076"/>
          <ac:spMkLst>
            <pc:docMk/>
            <pc:sldMk cId="4204361364" sldId="514"/>
            <ac:spMk id="8" creationId="{9B330EDC-EA80-459E-92FD-A5F236A8681C}"/>
          </ac:spMkLst>
        </pc:spChg>
        <pc:spChg chg="mod">
          <ac:chgData name="Chris Hammersley" userId="e327f2e3-d585-451e-abb5-0d35ddadf47c" providerId="ADAL" clId="{6EF9431B-4F59-492A-9E3B-47AB14A282F0}" dt="2021-06-10T13:07:28.443" v="1372" actId="1076"/>
          <ac:spMkLst>
            <pc:docMk/>
            <pc:sldMk cId="4204361364" sldId="514"/>
            <ac:spMk id="9" creationId="{ABD1E2D3-EABE-4425-8736-C1656A423B58}"/>
          </ac:spMkLst>
        </pc:spChg>
        <pc:spChg chg="mod">
          <ac:chgData name="Chris Hammersley" userId="e327f2e3-d585-451e-abb5-0d35ddadf47c" providerId="ADAL" clId="{6EF9431B-4F59-492A-9E3B-47AB14A282F0}" dt="2021-06-10T13:07:22.415" v="1371" actId="242"/>
          <ac:spMkLst>
            <pc:docMk/>
            <pc:sldMk cId="4204361364" sldId="514"/>
            <ac:spMk id="10" creationId="{1C1B670A-B7F3-4CB2-B874-616867F31E39}"/>
          </ac:spMkLst>
        </pc:spChg>
        <pc:spChg chg="mod">
          <ac:chgData name="Chris Hammersley" userId="e327f2e3-d585-451e-abb5-0d35ddadf47c" providerId="ADAL" clId="{6EF9431B-4F59-492A-9E3B-47AB14A282F0}" dt="2021-06-10T13:07:22.415" v="1371" actId="242"/>
          <ac:spMkLst>
            <pc:docMk/>
            <pc:sldMk cId="4204361364" sldId="514"/>
            <ac:spMk id="11" creationId="{DEE67EBB-9E1C-4B3D-9725-E454F098D62D}"/>
          </ac:spMkLst>
        </pc:spChg>
        <pc:spChg chg="mod">
          <ac:chgData name="Chris Hammersley" userId="e327f2e3-d585-451e-abb5-0d35ddadf47c" providerId="ADAL" clId="{6EF9431B-4F59-492A-9E3B-47AB14A282F0}" dt="2021-06-10T13:07:22.415" v="1371" actId="242"/>
          <ac:spMkLst>
            <pc:docMk/>
            <pc:sldMk cId="4204361364" sldId="514"/>
            <ac:spMk id="12" creationId="{DC466532-4FF0-4267-9336-AAD2F64FAFCF}"/>
          </ac:spMkLst>
        </pc:spChg>
        <pc:picChg chg="add mod">
          <ac:chgData name="Chris Hammersley" userId="e327f2e3-d585-451e-abb5-0d35ddadf47c" providerId="ADAL" clId="{6EF9431B-4F59-492A-9E3B-47AB14A282F0}" dt="2021-06-10T12:50:31.435" v="851" actId="207"/>
          <ac:picMkLst>
            <pc:docMk/>
            <pc:sldMk cId="4204361364" sldId="514"/>
            <ac:picMk id="5" creationId="{FE7006C1-2F8D-4F57-A608-E4044EE519B0}"/>
          </ac:picMkLst>
        </pc:picChg>
        <pc:picChg chg="add mod">
          <ac:chgData name="Chris Hammersley" userId="e327f2e3-d585-451e-abb5-0d35ddadf47c" providerId="ADAL" clId="{6EF9431B-4F59-492A-9E3B-47AB14A282F0}" dt="2021-06-10T12:50:40.483" v="864" actId="1036"/>
          <ac:picMkLst>
            <pc:docMk/>
            <pc:sldMk cId="4204361364" sldId="514"/>
            <ac:picMk id="13" creationId="{247831CD-91F1-4740-B734-40F269788435}"/>
          </ac:picMkLst>
        </pc:picChg>
      </pc:sldChg>
      <pc:sldChg chg="delSp modSp mod">
        <pc:chgData name="Chris Hammersley" userId="e327f2e3-d585-451e-abb5-0d35ddadf47c" providerId="ADAL" clId="{6EF9431B-4F59-492A-9E3B-47AB14A282F0}" dt="2021-06-10T13:09:59.472" v="1413" actId="20577"/>
        <pc:sldMkLst>
          <pc:docMk/>
          <pc:sldMk cId="576063251" sldId="515"/>
        </pc:sldMkLst>
        <pc:spChg chg="mod">
          <ac:chgData name="Chris Hammersley" userId="e327f2e3-d585-451e-abb5-0d35ddadf47c" providerId="ADAL" clId="{6EF9431B-4F59-492A-9E3B-47AB14A282F0}" dt="2021-06-10T13:07:46.589" v="1376" actId="207"/>
          <ac:spMkLst>
            <pc:docMk/>
            <pc:sldMk cId="576063251" sldId="515"/>
            <ac:spMk id="2" creationId="{9B60F325-2DE8-4445-A3FE-E587C3E87F42}"/>
          </ac:spMkLst>
        </pc:spChg>
        <pc:spChg chg="del">
          <ac:chgData name="Chris Hammersley" userId="e327f2e3-d585-451e-abb5-0d35ddadf47c" providerId="ADAL" clId="{6EF9431B-4F59-492A-9E3B-47AB14A282F0}" dt="2021-06-10T13:07:50.489" v="1378" actId="478"/>
          <ac:spMkLst>
            <pc:docMk/>
            <pc:sldMk cId="576063251" sldId="515"/>
            <ac:spMk id="4" creationId="{C4980DAD-06FE-42EF-8FB8-08D535E171D9}"/>
          </ac:spMkLst>
        </pc:spChg>
        <pc:spChg chg="del">
          <ac:chgData name="Chris Hammersley" userId="e327f2e3-d585-451e-abb5-0d35ddadf47c" providerId="ADAL" clId="{6EF9431B-4F59-492A-9E3B-47AB14A282F0}" dt="2021-06-10T13:07:48.760" v="1377" actId="478"/>
          <ac:spMkLst>
            <pc:docMk/>
            <pc:sldMk cId="576063251" sldId="515"/>
            <ac:spMk id="5" creationId="{481B656E-7B08-4A43-94A1-9F0840064DFF}"/>
          </ac:spMkLst>
        </pc:spChg>
        <pc:spChg chg="mod">
          <ac:chgData name="Chris Hammersley" userId="e327f2e3-d585-451e-abb5-0d35ddadf47c" providerId="ADAL" clId="{6EF9431B-4F59-492A-9E3B-47AB14A282F0}" dt="2021-06-10T13:09:44.461" v="1404" actId="20577"/>
          <ac:spMkLst>
            <pc:docMk/>
            <pc:sldMk cId="576063251" sldId="515"/>
            <ac:spMk id="7" creationId="{DFDD7E0D-615E-4429-8378-4C64715247A0}"/>
          </ac:spMkLst>
        </pc:spChg>
        <pc:spChg chg="mod">
          <ac:chgData name="Chris Hammersley" userId="e327f2e3-d585-451e-abb5-0d35ddadf47c" providerId="ADAL" clId="{6EF9431B-4F59-492A-9E3B-47AB14A282F0}" dt="2021-06-10T13:09:55.310" v="1408" actId="20577"/>
          <ac:spMkLst>
            <pc:docMk/>
            <pc:sldMk cId="576063251" sldId="515"/>
            <ac:spMk id="8" creationId="{FB199AD8-C45E-4A8C-9B8D-7D2AEF10AA49}"/>
          </ac:spMkLst>
        </pc:spChg>
        <pc:spChg chg="mod">
          <ac:chgData name="Chris Hammersley" userId="e327f2e3-d585-451e-abb5-0d35ddadf47c" providerId="ADAL" clId="{6EF9431B-4F59-492A-9E3B-47AB14A282F0}" dt="2021-06-10T13:09:59.472" v="1413" actId="20577"/>
          <ac:spMkLst>
            <pc:docMk/>
            <pc:sldMk cId="576063251" sldId="515"/>
            <ac:spMk id="9" creationId="{B3D97454-D233-49D6-A82D-DDFFCAFF6292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10" creationId="{3CC2E42F-CB9A-4935-864E-AA040C758FE0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13" creationId="{E531164F-C054-47E6-8AD4-BDA9C377A1A3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14" creationId="{DF91AE27-452F-4F97-B2CB-55D4BD2EBA58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18" creationId="{A5D1391F-19FA-4B8A-B889-3930EE8301E2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19" creationId="{CB8BD073-5F96-47CF-8238-E4ED5C452E65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20" creationId="{300BCBE9-189B-4C5C-96E0-15333B965723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11:26.204" v="1459" actId="1076"/>
        <pc:sldMkLst>
          <pc:docMk/>
          <pc:sldMk cId="3755130710" sldId="516"/>
        </pc:sldMkLst>
        <pc:spChg chg="mod">
          <ac:chgData name="Chris Hammersley" userId="e327f2e3-d585-451e-abb5-0d35ddadf47c" providerId="ADAL" clId="{6EF9431B-4F59-492A-9E3B-47AB14A282F0}" dt="2021-06-10T13:09:30.021" v="1397" actId="207"/>
          <ac:spMkLst>
            <pc:docMk/>
            <pc:sldMk cId="3755130710" sldId="516"/>
            <ac:spMk id="2" creationId="{804411CB-933F-4B21-B94A-0D7AF56EBCFA}"/>
          </ac:spMkLst>
        </pc:spChg>
        <pc:spChg chg="del">
          <ac:chgData name="Chris Hammersley" userId="e327f2e3-d585-451e-abb5-0d35ddadf47c" providerId="ADAL" clId="{6EF9431B-4F59-492A-9E3B-47AB14A282F0}" dt="2021-06-10T13:09:35.710" v="1399" actId="478"/>
          <ac:spMkLst>
            <pc:docMk/>
            <pc:sldMk cId="3755130710" sldId="516"/>
            <ac:spMk id="4" creationId="{7713280F-A4E3-45DA-A100-9F2D76716D93}"/>
          </ac:spMkLst>
        </pc:spChg>
        <pc:spChg chg="del">
          <ac:chgData name="Chris Hammersley" userId="e327f2e3-d585-451e-abb5-0d35ddadf47c" providerId="ADAL" clId="{6EF9431B-4F59-492A-9E3B-47AB14A282F0}" dt="2021-06-10T13:09:33.309" v="1398" actId="478"/>
          <ac:spMkLst>
            <pc:docMk/>
            <pc:sldMk cId="3755130710" sldId="516"/>
            <ac:spMk id="5" creationId="{7A1AFE0D-9B89-4E47-A72C-8635D1DE7F96}"/>
          </ac:spMkLst>
        </pc:spChg>
        <pc:grpChg chg="del mod">
          <ac:chgData name="Chris Hammersley" userId="e327f2e3-d585-451e-abb5-0d35ddadf47c" providerId="ADAL" clId="{6EF9431B-4F59-492A-9E3B-47AB14A282F0}" dt="2021-06-10T13:11:24.465" v="1458" actId="478"/>
          <ac:grpSpMkLst>
            <pc:docMk/>
            <pc:sldMk cId="3755130710" sldId="516"/>
            <ac:grpSpMk id="14" creationId="{63B0D2E2-5670-4A95-86DD-045EC85049AA}"/>
          </ac:grpSpMkLst>
        </pc:grpChg>
        <pc:grpChg chg="add mod">
          <ac:chgData name="Chris Hammersley" userId="e327f2e3-d585-451e-abb5-0d35ddadf47c" providerId="ADAL" clId="{6EF9431B-4F59-492A-9E3B-47AB14A282F0}" dt="2021-06-10T13:10:21.504" v="1416" actId="1076"/>
          <ac:grpSpMkLst>
            <pc:docMk/>
            <pc:sldMk cId="3755130710" sldId="516"/>
            <ac:grpSpMk id="15" creationId="{A7C1B07C-738C-40AA-B81E-8D8557CAD060}"/>
          </ac:grpSpMkLst>
        </pc:grpChg>
        <pc:picChg chg="mod topLvl">
          <ac:chgData name="Chris Hammersley" userId="e327f2e3-d585-451e-abb5-0d35ddadf47c" providerId="ADAL" clId="{6EF9431B-4F59-492A-9E3B-47AB14A282F0}" dt="2021-06-10T13:11:26.204" v="1459" actId="1076"/>
          <ac:picMkLst>
            <pc:docMk/>
            <pc:sldMk cId="3755130710" sldId="516"/>
            <ac:picMk id="12" creationId="{BD7354A9-6D18-4A36-9806-2AF040EDACC3}"/>
          </ac:picMkLst>
        </pc:picChg>
        <pc:picChg chg="del topLvl">
          <ac:chgData name="Chris Hammersley" userId="e327f2e3-d585-451e-abb5-0d35ddadf47c" providerId="ADAL" clId="{6EF9431B-4F59-492A-9E3B-47AB14A282F0}" dt="2021-06-10T13:11:24.465" v="1458" actId="478"/>
          <ac:picMkLst>
            <pc:docMk/>
            <pc:sldMk cId="3755130710" sldId="516"/>
            <ac:picMk id="13" creationId="{944B6CEB-2B60-413B-A8F8-27649034A90F}"/>
          </ac:picMkLst>
        </pc:picChg>
        <pc:picChg chg="mod">
          <ac:chgData name="Chris Hammersley" userId="e327f2e3-d585-451e-abb5-0d35ddadf47c" providerId="ADAL" clId="{6EF9431B-4F59-492A-9E3B-47AB14A282F0}" dt="2021-06-10T13:10:15.813" v="1414"/>
          <ac:picMkLst>
            <pc:docMk/>
            <pc:sldMk cId="3755130710" sldId="516"/>
            <ac:picMk id="16" creationId="{76C28F0C-D45B-4475-9B49-F7D25C5FB144}"/>
          </ac:picMkLst>
        </pc:picChg>
        <pc:picChg chg="mod">
          <ac:chgData name="Chris Hammersley" userId="e327f2e3-d585-451e-abb5-0d35ddadf47c" providerId="ADAL" clId="{6EF9431B-4F59-492A-9E3B-47AB14A282F0}" dt="2021-06-10T13:10:15.813" v="1414"/>
          <ac:picMkLst>
            <pc:docMk/>
            <pc:sldMk cId="3755130710" sldId="516"/>
            <ac:picMk id="17" creationId="{1431DDCF-60E3-4482-ABB8-22334C900435}"/>
          </ac:picMkLst>
        </pc:picChg>
        <pc:picChg chg="add mod">
          <ac:chgData name="Chris Hammersley" userId="e327f2e3-d585-451e-abb5-0d35ddadf47c" providerId="ADAL" clId="{6EF9431B-4F59-492A-9E3B-47AB14A282F0}" dt="2021-06-10T13:11:22.627" v="1457" actId="1076"/>
          <ac:picMkLst>
            <pc:docMk/>
            <pc:sldMk cId="3755130710" sldId="516"/>
            <ac:picMk id="18" creationId="{79D78E17-1C02-4727-9672-918E988B0222}"/>
          </ac:picMkLst>
        </pc:picChg>
        <pc:picChg chg="add mod">
          <ac:chgData name="Chris Hammersley" userId="e327f2e3-d585-451e-abb5-0d35ddadf47c" providerId="ADAL" clId="{6EF9431B-4F59-492A-9E3B-47AB14A282F0}" dt="2021-06-10T13:11:18.226" v="1455" actId="207"/>
          <ac:picMkLst>
            <pc:docMk/>
            <pc:sldMk cId="3755130710" sldId="516"/>
            <ac:picMk id="20" creationId="{7581F80D-C059-489F-AF18-176A9F15D94A}"/>
          </ac:picMkLst>
        </pc:picChg>
        <pc:picChg chg="add mod">
          <ac:chgData name="Chris Hammersley" userId="e327f2e3-d585-451e-abb5-0d35ddadf47c" providerId="ADAL" clId="{6EF9431B-4F59-492A-9E3B-47AB14A282F0}" dt="2021-06-10T13:11:18.226" v="1455" actId="207"/>
          <ac:picMkLst>
            <pc:docMk/>
            <pc:sldMk cId="3755130710" sldId="516"/>
            <ac:picMk id="21" creationId="{3A6F3544-F5E0-4E4F-9B0A-E21864EB276B}"/>
          </ac:picMkLst>
        </pc:picChg>
      </pc:sldChg>
      <pc:sldChg chg="addSp delSp modSp mod">
        <pc:chgData name="Chris Hammersley" userId="e327f2e3-d585-451e-abb5-0d35ddadf47c" providerId="ADAL" clId="{6EF9431B-4F59-492A-9E3B-47AB14A282F0}" dt="2021-06-15T11:29:02.384" v="6339" actId="20577"/>
        <pc:sldMkLst>
          <pc:docMk/>
          <pc:sldMk cId="1336948406" sldId="524"/>
        </pc:sldMkLst>
        <pc:spChg chg="mod">
          <ac:chgData name="Chris Hammersley" userId="e327f2e3-d585-451e-abb5-0d35ddadf47c" providerId="ADAL" clId="{6EF9431B-4F59-492A-9E3B-47AB14A282F0}" dt="2021-06-10T07:24:01.850" v="143" actId="207"/>
          <ac:spMkLst>
            <pc:docMk/>
            <pc:sldMk cId="1336948406" sldId="524"/>
            <ac:spMk id="2" creationId="{B80EC15F-F2AC-4DFB-9DE2-6E108E4FB77E}"/>
          </ac:spMkLst>
        </pc:spChg>
        <pc:spChg chg="mod">
          <ac:chgData name="Chris Hammersley" userId="e327f2e3-d585-451e-abb5-0d35ddadf47c" providerId="ADAL" clId="{6EF9431B-4F59-492A-9E3B-47AB14A282F0}" dt="2021-06-15T11:29:02.384" v="6339" actId="20577"/>
          <ac:spMkLst>
            <pc:docMk/>
            <pc:sldMk cId="1336948406" sldId="524"/>
            <ac:spMk id="3" creationId="{E266742C-E354-47DA-A4C9-07929BAA823C}"/>
          </ac:spMkLst>
        </pc:spChg>
        <pc:spChg chg="del">
          <ac:chgData name="Chris Hammersley" userId="e327f2e3-d585-451e-abb5-0d35ddadf47c" providerId="ADAL" clId="{6EF9431B-4F59-492A-9E3B-47AB14A282F0}" dt="2021-06-10T14:04:36.227" v="5072" actId="478"/>
          <ac:spMkLst>
            <pc:docMk/>
            <pc:sldMk cId="1336948406" sldId="524"/>
            <ac:spMk id="4" creationId="{B567C0C8-96CE-4EEB-B8EE-F7819D5AA1E2}"/>
          </ac:spMkLst>
        </pc:spChg>
        <pc:spChg chg="del">
          <ac:chgData name="Chris Hammersley" userId="e327f2e3-d585-451e-abb5-0d35ddadf47c" providerId="ADAL" clId="{6EF9431B-4F59-492A-9E3B-47AB14A282F0}" dt="2021-06-10T14:04:35.473" v="5071" actId="478"/>
          <ac:spMkLst>
            <pc:docMk/>
            <pc:sldMk cId="1336948406" sldId="524"/>
            <ac:spMk id="5" creationId="{3CBC8B33-1515-4A26-8DA2-4D165C6A58D6}"/>
          </ac:spMkLst>
        </pc:spChg>
        <pc:picChg chg="add mod">
          <ac:chgData name="Chris Hammersley" userId="e327f2e3-d585-451e-abb5-0d35ddadf47c" providerId="ADAL" clId="{6EF9431B-4F59-492A-9E3B-47AB14A282F0}" dt="2021-06-10T14:04:32.799" v="5070" actId="1037"/>
          <ac:picMkLst>
            <pc:docMk/>
            <pc:sldMk cId="1336948406" sldId="524"/>
            <ac:picMk id="7" creationId="{3959B23A-403C-4975-A02D-17BAC3F65D1D}"/>
          </ac:picMkLst>
        </pc:picChg>
        <pc:picChg chg="add mod">
          <ac:chgData name="Chris Hammersley" userId="e327f2e3-d585-451e-abb5-0d35ddadf47c" providerId="ADAL" clId="{6EF9431B-4F59-492A-9E3B-47AB14A282F0}" dt="2021-06-10T14:04:29.622" v="5065" actId="1076"/>
          <ac:picMkLst>
            <pc:docMk/>
            <pc:sldMk cId="1336948406" sldId="524"/>
            <ac:picMk id="8" creationId="{2167939D-E9B1-4B09-829C-99910DEEF3F8}"/>
          </ac:picMkLst>
        </pc:picChg>
        <pc:picChg chg="add mod">
          <ac:chgData name="Chris Hammersley" userId="e327f2e3-d585-451e-abb5-0d35ddadf47c" providerId="ADAL" clId="{6EF9431B-4F59-492A-9E3B-47AB14A282F0}" dt="2021-06-10T14:04:28.120" v="5064" actId="1076"/>
          <ac:picMkLst>
            <pc:docMk/>
            <pc:sldMk cId="1336948406" sldId="524"/>
            <ac:picMk id="9" creationId="{18476496-B7CD-4BB1-919A-127DB04D3202}"/>
          </ac:picMkLst>
        </pc:picChg>
      </pc:sldChg>
      <pc:sldChg chg="delSp modSp mod">
        <pc:chgData name="Chris Hammersley" userId="e327f2e3-d585-451e-abb5-0d35ddadf47c" providerId="ADAL" clId="{6EF9431B-4F59-492A-9E3B-47AB14A282F0}" dt="2021-06-10T13:18:50.824" v="2061" actId="20577"/>
        <pc:sldMkLst>
          <pc:docMk/>
          <pc:sldMk cId="2361920967" sldId="525"/>
        </pc:sldMkLst>
        <pc:spChg chg="mod">
          <ac:chgData name="Chris Hammersley" userId="e327f2e3-d585-451e-abb5-0d35ddadf47c" providerId="ADAL" clId="{6EF9431B-4F59-492A-9E3B-47AB14A282F0}" dt="2021-06-10T13:13:51.891" v="1574" actId="20577"/>
          <ac:spMkLst>
            <pc:docMk/>
            <pc:sldMk cId="2361920967" sldId="525"/>
            <ac:spMk id="2" creationId="{4DC1EF20-C76D-44F6-8958-1CE8ED222969}"/>
          </ac:spMkLst>
        </pc:spChg>
        <pc:spChg chg="del">
          <ac:chgData name="Chris Hammersley" userId="e327f2e3-d585-451e-abb5-0d35ddadf47c" providerId="ADAL" clId="{6EF9431B-4F59-492A-9E3B-47AB14A282F0}" dt="2021-06-10T13:18:17.398" v="2045" actId="478"/>
          <ac:spMkLst>
            <pc:docMk/>
            <pc:sldMk cId="2361920967" sldId="525"/>
            <ac:spMk id="4" creationId="{0A6D88AD-5948-4900-99F9-38B031FDBA06}"/>
          </ac:spMkLst>
        </pc:spChg>
        <pc:spChg chg="del">
          <ac:chgData name="Chris Hammersley" userId="e327f2e3-d585-451e-abb5-0d35ddadf47c" providerId="ADAL" clId="{6EF9431B-4F59-492A-9E3B-47AB14A282F0}" dt="2021-06-10T13:18:18.678" v="2046" actId="478"/>
          <ac:spMkLst>
            <pc:docMk/>
            <pc:sldMk cId="2361920967" sldId="525"/>
            <ac:spMk id="5" creationId="{9D28BE23-71C7-4846-8C00-8759003DD983}"/>
          </ac:spMkLst>
        </pc:spChg>
        <pc:spChg chg="mod">
          <ac:chgData name="Chris Hammersley" userId="e327f2e3-d585-451e-abb5-0d35ddadf47c" providerId="ADAL" clId="{6EF9431B-4F59-492A-9E3B-47AB14A282F0}" dt="2021-06-10T13:18:39.832" v="2055" actId="27636"/>
          <ac:spMkLst>
            <pc:docMk/>
            <pc:sldMk cId="2361920967" sldId="525"/>
            <ac:spMk id="20" creationId="{408AC149-6073-4142-B375-0558578DBF20}"/>
          </ac:spMkLst>
        </pc:spChg>
        <pc:spChg chg="mod">
          <ac:chgData name="Chris Hammersley" userId="e327f2e3-d585-451e-abb5-0d35ddadf47c" providerId="ADAL" clId="{6EF9431B-4F59-492A-9E3B-47AB14A282F0}" dt="2021-06-10T13:18:43.727" v="2058" actId="27636"/>
          <ac:spMkLst>
            <pc:docMk/>
            <pc:sldMk cId="2361920967" sldId="525"/>
            <ac:spMk id="21" creationId="{879BB4A9-67C3-4DF0-8C9B-D6F4650E6642}"/>
          </ac:spMkLst>
        </pc:spChg>
        <pc:spChg chg="mod">
          <ac:chgData name="Chris Hammersley" userId="e327f2e3-d585-451e-abb5-0d35ddadf47c" providerId="ADAL" clId="{6EF9431B-4F59-492A-9E3B-47AB14A282F0}" dt="2021-06-10T13:18:50.824" v="2061" actId="20577"/>
          <ac:spMkLst>
            <pc:docMk/>
            <pc:sldMk cId="2361920967" sldId="525"/>
            <ac:spMk id="22" creationId="{E60CB644-5E2A-42E9-9505-C283C10719B2}"/>
          </ac:spMkLst>
        </pc:spChg>
      </pc:sldChg>
      <pc:sldChg chg="delSp modSp mod">
        <pc:chgData name="Chris Hammersley" userId="e327f2e3-d585-451e-abb5-0d35ddadf47c" providerId="ADAL" clId="{6EF9431B-4F59-492A-9E3B-47AB14A282F0}" dt="2021-06-10T12:46:48.065" v="710" actId="478"/>
        <pc:sldMkLst>
          <pc:docMk/>
          <pc:sldMk cId="2645916892" sldId="526"/>
        </pc:sldMkLst>
        <pc:spChg chg="mod">
          <ac:chgData name="Chris Hammersley" userId="e327f2e3-d585-451e-abb5-0d35ddadf47c" providerId="ADAL" clId="{6EF9431B-4F59-492A-9E3B-47AB14A282F0}" dt="2021-06-10T12:46:44.338" v="709" actId="20577"/>
          <ac:spMkLst>
            <pc:docMk/>
            <pc:sldMk cId="2645916892" sldId="526"/>
            <ac:spMk id="2" creationId="{7C2537BD-B9C4-4314-9CB6-AAD736340498}"/>
          </ac:spMkLst>
        </pc:spChg>
        <pc:spChg chg="del">
          <ac:chgData name="Chris Hammersley" userId="e327f2e3-d585-451e-abb5-0d35ddadf47c" providerId="ADAL" clId="{6EF9431B-4F59-492A-9E3B-47AB14A282F0}" dt="2021-06-10T12:46:48.065" v="710" actId="478"/>
          <ac:spMkLst>
            <pc:docMk/>
            <pc:sldMk cId="2645916892" sldId="526"/>
            <ac:spMk id="4" creationId="{DFEB68E1-AD3F-4E34-92EB-F59C14FD65CE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2:49:40.768" v="812" actId="1038"/>
        <pc:sldMkLst>
          <pc:docMk/>
          <pc:sldMk cId="662891422" sldId="527"/>
        </pc:sldMkLst>
        <pc:spChg chg="mod">
          <ac:chgData name="Chris Hammersley" userId="e327f2e3-d585-451e-abb5-0d35ddadf47c" providerId="ADAL" clId="{6EF9431B-4F59-492A-9E3B-47AB14A282F0}" dt="2021-06-10T12:47:55.362" v="752" actId="20577"/>
          <ac:spMkLst>
            <pc:docMk/>
            <pc:sldMk cId="662891422" sldId="527"/>
            <ac:spMk id="2" creationId="{094BDAA4-E528-4DAA-AA89-61A020190C45}"/>
          </ac:spMkLst>
        </pc:spChg>
        <pc:spChg chg="mod">
          <ac:chgData name="Chris Hammersley" userId="e327f2e3-d585-451e-abb5-0d35ddadf47c" providerId="ADAL" clId="{6EF9431B-4F59-492A-9E3B-47AB14A282F0}" dt="2021-06-10T12:49:17.955" v="787" actId="20577"/>
          <ac:spMkLst>
            <pc:docMk/>
            <pc:sldMk cId="662891422" sldId="527"/>
            <ac:spMk id="3" creationId="{038607E1-1284-45C1-B5D3-10804FB95264}"/>
          </ac:spMkLst>
        </pc:spChg>
        <pc:spChg chg="del">
          <ac:chgData name="Chris Hammersley" userId="e327f2e3-d585-451e-abb5-0d35ddadf47c" providerId="ADAL" clId="{6EF9431B-4F59-492A-9E3B-47AB14A282F0}" dt="2021-06-10T12:48:16.354" v="755" actId="478"/>
          <ac:spMkLst>
            <pc:docMk/>
            <pc:sldMk cId="662891422" sldId="527"/>
            <ac:spMk id="4" creationId="{DC769452-000E-4829-856C-D91C08BC79B6}"/>
          </ac:spMkLst>
        </pc:spChg>
        <pc:spChg chg="del">
          <ac:chgData name="Chris Hammersley" userId="e327f2e3-d585-451e-abb5-0d35ddadf47c" providerId="ADAL" clId="{6EF9431B-4F59-492A-9E3B-47AB14A282F0}" dt="2021-06-10T12:48:13.153" v="754" actId="478"/>
          <ac:spMkLst>
            <pc:docMk/>
            <pc:sldMk cId="662891422" sldId="527"/>
            <ac:spMk id="5" creationId="{B66A5763-CFFF-4332-BFCA-EFE8656DC649}"/>
          </ac:spMkLst>
        </pc:spChg>
        <pc:cxnChg chg="add mod">
          <ac:chgData name="Chris Hammersley" userId="e327f2e3-d585-451e-abb5-0d35ddadf47c" providerId="ADAL" clId="{6EF9431B-4F59-492A-9E3B-47AB14A282F0}" dt="2021-06-10T12:49:40.768" v="812" actId="1038"/>
          <ac:cxnSpMkLst>
            <pc:docMk/>
            <pc:sldMk cId="662891422" sldId="527"/>
            <ac:cxnSpMk id="8" creationId="{01728F07-B23A-44EB-B016-4039AD6E8AF6}"/>
          </ac:cxnSpMkLst>
        </pc:cxnChg>
      </pc:sldChg>
      <pc:sldChg chg="addSp delSp modSp mod">
        <pc:chgData name="Chris Hammersley" userId="e327f2e3-d585-451e-abb5-0d35ddadf47c" providerId="ADAL" clId="{6EF9431B-4F59-492A-9E3B-47AB14A282F0}" dt="2021-06-10T13:56:46.117" v="4885" actId="207"/>
        <pc:sldMkLst>
          <pc:docMk/>
          <pc:sldMk cId="2578408017" sldId="529"/>
        </pc:sldMkLst>
        <pc:spChg chg="mod">
          <ac:chgData name="Chris Hammersley" userId="e327f2e3-d585-451e-abb5-0d35ddadf47c" providerId="ADAL" clId="{6EF9431B-4F59-492A-9E3B-47AB14A282F0}" dt="2021-06-10T13:52:09.912" v="4484" actId="207"/>
          <ac:spMkLst>
            <pc:docMk/>
            <pc:sldMk cId="2578408017" sldId="529"/>
            <ac:spMk id="2" creationId="{347CC4DF-D8F6-4E89-9197-76F3FAAC6175}"/>
          </ac:spMkLst>
        </pc:spChg>
        <pc:spChg chg="mod">
          <ac:chgData name="Chris Hammersley" userId="e327f2e3-d585-451e-abb5-0d35ddadf47c" providerId="ADAL" clId="{6EF9431B-4F59-492A-9E3B-47AB14A282F0}" dt="2021-06-10T13:49:35.816" v="4292" actId="20577"/>
          <ac:spMkLst>
            <pc:docMk/>
            <pc:sldMk cId="2578408017" sldId="529"/>
            <ac:spMk id="3" creationId="{ABA348A2-916A-4A37-99B9-17032D828A30}"/>
          </ac:spMkLst>
        </pc:spChg>
        <pc:spChg chg="del">
          <ac:chgData name="Chris Hammersley" userId="e327f2e3-d585-451e-abb5-0d35ddadf47c" providerId="ADAL" clId="{6EF9431B-4F59-492A-9E3B-47AB14A282F0}" dt="2021-06-10T13:55:58.874" v="4789" actId="478"/>
          <ac:spMkLst>
            <pc:docMk/>
            <pc:sldMk cId="2578408017" sldId="529"/>
            <ac:spMk id="4" creationId="{2FA77580-4902-4C2A-B1D8-58619AA2855C}"/>
          </ac:spMkLst>
        </pc:spChg>
        <pc:spChg chg="del">
          <ac:chgData name="Chris Hammersley" userId="e327f2e3-d585-451e-abb5-0d35ddadf47c" providerId="ADAL" clId="{6EF9431B-4F59-492A-9E3B-47AB14A282F0}" dt="2021-06-10T13:50:31.674" v="4392" actId="478"/>
          <ac:spMkLst>
            <pc:docMk/>
            <pc:sldMk cId="2578408017" sldId="529"/>
            <ac:spMk id="5" creationId="{B9F35468-96B7-44F0-A09D-7D01EA9AE277}"/>
          </ac:spMkLst>
        </pc:spChg>
        <pc:spChg chg="add mod ord">
          <ac:chgData name="Chris Hammersley" userId="e327f2e3-d585-451e-abb5-0d35ddadf47c" providerId="ADAL" clId="{6EF9431B-4F59-492A-9E3B-47AB14A282F0}" dt="2021-06-10T13:50:29.513" v="4391" actId="1076"/>
          <ac:spMkLst>
            <pc:docMk/>
            <pc:sldMk cId="2578408017" sldId="529"/>
            <ac:spMk id="10" creationId="{2D346042-4216-4A13-8DA6-20E1B7F741FA}"/>
          </ac:spMkLst>
        </pc:spChg>
        <pc:spChg chg="add mod">
          <ac:chgData name="Chris Hammersley" userId="e327f2e3-d585-451e-abb5-0d35ddadf47c" providerId="ADAL" clId="{6EF9431B-4F59-492A-9E3B-47AB14A282F0}" dt="2021-06-10T13:49:06.116" v="4221" actId="1076"/>
          <ac:spMkLst>
            <pc:docMk/>
            <pc:sldMk cId="2578408017" sldId="529"/>
            <ac:spMk id="11" creationId="{CDF042EF-FB27-4FC8-A3F2-B70EB6DFFF03}"/>
          </ac:spMkLst>
        </pc:spChg>
        <pc:graphicFrameChg chg="mod modGraphic">
          <ac:chgData name="Chris Hammersley" userId="e327f2e3-d585-451e-abb5-0d35ddadf47c" providerId="ADAL" clId="{6EF9431B-4F59-492A-9E3B-47AB14A282F0}" dt="2021-06-10T13:56:46.117" v="4885" actId="207"/>
          <ac:graphicFrameMkLst>
            <pc:docMk/>
            <pc:sldMk cId="2578408017" sldId="529"/>
            <ac:graphicFrameMk id="7" creationId="{46BB5EC1-5AE5-4957-974B-50AAC1922448}"/>
          </ac:graphicFrameMkLst>
        </pc:graphicFrameChg>
        <pc:cxnChg chg="mod">
          <ac:chgData name="Chris Hammersley" userId="e327f2e3-d585-451e-abb5-0d35ddadf47c" providerId="ADAL" clId="{6EF9431B-4F59-492A-9E3B-47AB14A282F0}" dt="2021-06-10T13:49:22.344" v="4270" actId="20577"/>
          <ac:cxnSpMkLst>
            <pc:docMk/>
            <pc:sldMk cId="2578408017" sldId="529"/>
            <ac:cxnSpMk id="9" creationId="{9248A173-6A64-45D4-A33B-B477588CE616}"/>
          </ac:cxnSpMkLst>
        </pc:cxnChg>
      </pc:sldChg>
      <pc:sldChg chg="addSp delSp modSp mod modClrScheme chgLayout">
        <pc:chgData name="Chris Hammersley" userId="e327f2e3-d585-451e-abb5-0d35ddadf47c" providerId="ADAL" clId="{6EF9431B-4F59-492A-9E3B-47AB14A282F0}" dt="2021-06-10T14:11:33.692" v="5771" actId="207"/>
        <pc:sldMkLst>
          <pc:docMk/>
          <pc:sldMk cId="3213910773" sldId="530"/>
        </pc:sldMkLst>
        <pc:spChg chg="del mod ord">
          <ac:chgData name="Chris Hammersley" userId="e327f2e3-d585-451e-abb5-0d35ddadf47c" providerId="ADAL" clId="{6EF9431B-4F59-492A-9E3B-47AB14A282F0}" dt="2021-06-10T14:10:18.530" v="5722" actId="478"/>
          <ac:spMkLst>
            <pc:docMk/>
            <pc:sldMk cId="3213910773" sldId="530"/>
            <ac:spMk id="2" creationId="{5A1D61DD-811B-4D7E-9471-241095146704}"/>
          </ac:spMkLst>
        </pc:spChg>
        <pc:spChg chg="del mod ord">
          <ac:chgData name="Chris Hammersley" userId="e327f2e3-d585-451e-abb5-0d35ddadf47c" providerId="ADAL" clId="{6EF9431B-4F59-492A-9E3B-47AB14A282F0}" dt="2021-06-10T14:10:46.464" v="5731" actId="478"/>
          <ac:spMkLst>
            <pc:docMk/>
            <pc:sldMk cId="3213910773" sldId="530"/>
            <ac:spMk id="3" creationId="{BDF613A2-A8A0-4242-B59E-E08022D30829}"/>
          </ac:spMkLst>
        </pc:spChg>
        <pc:spChg chg="del">
          <ac:chgData name="Chris Hammersley" userId="e327f2e3-d585-451e-abb5-0d35ddadf47c" providerId="ADAL" clId="{6EF9431B-4F59-492A-9E3B-47AB14A282F0}" dt="2021-06-10T14:09:57.936" v="5675" actId="478"/>
          <ac:spMkLst>
            <pc:docMk/>
            <pc:sldMk cId="3213910773" sldId="530"/>
            <ac:spMk id="4" creationId="{B8192016-F57E-4AA4-BA3D-9357B940B3A8}"/>
          </ac:spMkLst>
        </pc:spChg>
        <pc:spChg chg="del">
          <ac:chgData name="Chris Hammersley" userId="e327f2e3-d585-451e-abb5-0d35ddadf47c" providerId="ADAL" clId="{6EF9431B-4F59-492A-9E3B-47AB14A282F0}" dt="2021-06-10T14:09:54.703" v="5674" actId="478"/>
          <ac:spMkLst>
            <pc:docMk/>
            <pc:sldMk cId="3213910773" sldId="530"/>
            <ac:spMk id="5" creationId="{B177BC69-A3E7-44F8-BB19-4C12EFB5E9A9}"/>
          </ac:spMkLst>
        </pc:spChg>
        <pc:spChg chg="mod ord">
          <ac:chgData name="Chris Hammersley" userId="e327f2e3-d585-451e-abb5-0d35ddadf47c" providerId="ADAL" clId="{6EF9431B-4F59-492A-9E3B-47AB14A282F0}" dt="2021-06-10T14:10:14.993" v="5721" actId="700"/>
          <ac:spMkLst>
            <pc:docMk/>
            <pc:sldMk cId="3213910773" sldId="530"/>
            <ac:spMk id="6" creationId="{0C07AB40-D0E3-4BB5-B734-86E0D2BA1E7D}"/>
          </ac:spMkLst>
        </pc:spChg>
        <pc:spChg chg="add del mod">
          <ac:chgData name="Chris Hammersley" userId="e327f2e3-d585-451e-abb5-0d35ddadf47c" providerId="ADAL" clId="{6EF9431B-4F59-492A-9E3B-47AB14A282F0}" dt="2021-06-10T14:10:25.408" v="5724" actId="478"/>
          <ac:spMkLst>
            <pc:docMk/>
            <pc:sldMk cId="3213910773" sldId="530"/>
            <ac:spMk id="8" creationId="{A14B70F8-7FD0-479C-BD27-A2C464EAF01E}"/>
          </ac:spMkLst>
        </pc:spChg>
        <pc:spChg chg="add mod">
          <ac:chgData name="Chris Hammersley" userId="e327f2e3-d585-451e-abb5-0d35ddadf47c" providerId="ADAL" clId="{6EF9431B-4F59-492A-9E3B-47AB14A282F0}" dt="2021-06-10T14:10:53.584" v="5734" actId="255"/>
          <ac:spMkLst>
            <pc:docMk/>
            <pc:sldMk cId="3213910773" sldId="530"/>
            <ac:spMk id="9" creationId="{B19FF6D4-057B-41CF-9730-1DDE170F882E}"/>
          </ac:spMkLst>
        </pc:spChg>
        <pc:spChg chg="add mod">
          <ac:chgData name="Chris Hammersley" userId="e327f2e3-d585-451e-abb5-0d35ddadf47c" providerId="ADAL" clId="{6EF9431B-4F59-492A-9E3B-47AB14A282F0}" dt="2021-06-10T14:10:45.050" v="5730"/>
          <ac:spMkLst>
            <pc:docMk/>
            <pc:sldMk cId="3213910773" sldId="530"/>
            <ac:spMk id="10" creationId="{5CF56169-1CED-41F4-8979-C7AF9E721827}"/>
          </ac:spMkLst>
        </pc:spChg>
        <pc:spChg chg="add del">
          <ac:chgData name="Chris Hammersley" userId="e327f2e3-d585-451e-abb5-0d35ddadf47c" providerId="ADAL" clId="{6EF9431B-4F59-492A-9E3B-47AB14A282F0}" dt="2021-06-10T14:11:13.923" v="5736" actId="478"/>
          <ac:spMkLst>
            <pc:docMk/>
            <pc:sldMk cId="3213910773" sldId="530"/>
            <ac:spMk id="11" creationId="{BAA42DF1-6CC0-4428-A180-93C144AE613D}"/>
          </ac:spMkLst>
        </pc:spChg>
        <pc:spChg chg="add mod">
          <ac:chgData name="Chris Hammersley" userId="e327f2e3-d585-451e-abb5-0d35ddadf47c" providerId="ADAL" clId="{6EF9431B-4F59-492A-9E3B-47AB14A282F0}" dt="2021-06-10T14:11:33.692" v="5771" actId="207"/>
          <ac:spMkLst>
            <pc:docMk/>
            <pc:sldMk cId="3213910773" sldId="530"/>
            <ac:spMk id="12" creationId="{977B2A23-51F4-4850-9BDC-5C62ED7B3227}"/>
          </ac:spMkLst>
        </pc:spChg>
      </pc:sldChg>
      <pc:sldChg chg="delSp modSp mod">
        <pc:chgData name="Chris Hammersley" userId="e327f2e3-d585-451e-abb5-0d35ddadf47c" providerId="ADAL" clId="{6EF9431B-4F59-492A-9E3B-47AB14A282F0}" dt="2021-06-10T14:07:46.111" v="5210" actId="20577"/>
        <pc:sldMkLst>
          <pc:docMk/>
          <pc:sldMk cId="3458240549" sldId="531"/>
        </pc:sldMkLst>
        <pc:spChg chg="mod">
          <ac:chgData name="Chris Hammersley" userId="e327f2e3-d585-451e-abb5-0d35ddadf47c" providerId="ADAL" clId="{6EF9431B-4F59-492A-9E3B-47AB14A282F0}" dt="2021-06-10T14:07:46.111" v="5210" actId="20577"/>
          <ac:spMkLst>
            <pc:docMk/>
            <pc:sldMk cId="3458240549" sldId="531"/>
            <ac:spMk id="3" creationId="{C83CF3C3-2E4C-48CE-A134-BA39709563C0}"/>
          </ac:spMkLst>
        </pc:spChg>
        <pc:spChg chg="del">
          <ac:chgData name="Chris Hammersley" userId="e327f2e3-d585-451e-abb5-0d35ddadf47c" providerId="ADAL" clId="{6EF9431B-4F59-492A-9E3B-47AB14A282F0}" dt="2021-06-10T14:05:48.333" v="5169" actId="478"/>
          <ac:spMkLst>
            <pc:docMk/>
            <pc:sldMk cId="3458240549" sldId="531"/>
            <ac:spMk id="4" creationId="{3A478499-75B9-4642-A70B-E8630FF023FB}"/>
          </ac:spMkLst>
        </pc:spChg>
        <pc:spChg chg="del">
          <ac:chgData name="Chris Hammersley" userId="e327f2e3-d585-451e-abb5-0d35ddadf47c" providerId="ADAL" clId="{6EF9431B-4F59-492A-9E3B-47AB14A282F0}" dt="2021-06-10T14:05:47.184" v="5168" actId="478"/>
          <ac:spMkLst>
            <pc:docMk/>
            <pc:sldMk cId="3458240549" sldId="531"/>
            <ac:spMk id="5" creationId="{63D8A8A1-12E5-4A61-9396-E17ACDE2A8EC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46:41.390" v="4067" actId="14100"/>
        <pc:sldMkLst>
          <pc:docMk/>
          <pc:sldMk cId="1382944704" sldId="532"/>
        </pc:sldMkLst>
        <pc:spChg chg="mod">
          <ac:chgData name="Chris Hammersley" userId="e327f2e3-d585-451e-abb5-0d35ddadf47c" providerId="ADAL" clId="{6EF9431B-4F59-492A-9E3B-47AB14A282F0}" dt="2021-06-10T13:42:58.722" v="3764" actId="20577"/>
          <ac:spMkLst>
            <pc:docMk/>
            <pc:sldMk cId="1382944704" sldId="532"/>
            <ac:spMk id="2" creationId="{4DC1EF20-C76D-44F6-8958-1CE8ED222969}"/>
          </ac:spMkLst>
        </pc:spChg>
        <pc:spChg chg="del">
          <ac:chgData name="Chris Hammersley" userId="e327f2e3-d585-451e-abb5-0d35ddadf47c" providerId="ADAL" clId="{6EF9431B-4F59-492A-9E3B-47AB14A282F0}" dt="2021-06-10T13:45:36.980" v="3943" actId="478"/>
          <ac:spMkLst>
            <pc:docMk/>
            <pc:sldMk cId="1382944704" sldId="532"/>
            <ac:spMk id="4" creationId="{0A6D88AD-5948-4900-99F9-38B031FDBA06}"/>
          </ac:spMkLst>
        </pc:spChg>
        <pc:spChg chg="del">
          <ac:chgData name="Chris Hammersley" userId="e327f2e3-d585-451e-abb5-0d35ddadf47c" providerId="ADAL" clId="{6EF9431B-4F59-492A-9E3B-47AB14A282F0}" dt="2021-06-10T13:45:38.358" v="3944" actId="478"/>
          <ac:spMkLst>
            <pc:docMk/>
            <pc:sldMk cId="1382944704" sldId="532"/>
            <ac:spMk id="5" creationId="{9D28BE23-71C7-4846-8C00-8759003DD983}"/>
          </ac:spMkLst>
        </pc:spChg>
        <pc:spChg chg="mod">
          <ac:chgData name="Chris Hammersley" userId="e327f2e3-d585-451e-abb5-0d35ddadf47c" providerId="ADAL" clId="{6EF9431B-4F59-492A-9E3B-47AB14A282F0}" dt="2021-06-10T13:43:55.065" v="3804" actId="3064"/>
          <ac:spMkLst>
            <pc:docMk/>
            <pc:sldMk cId="1382944704" sldId="532"/>
            <ac:spMk id="20" creationId="{408AC149-6073-4142-B375-0558578DBF20}"/>
          </ac:spMkLst>
        </pc:spChg>
        <pc:spChg chg="mod">
          <ac:chgData name="Chris Hammersley" userId="e327f2e3-d585-451e-abb5-0d35ddadf47c" providerId="ADAL" clId="{6EF9431B-4F59-492A-9E3B-47AB14A282F0}" dt="2021-06-10T13:44:08.213" v="3808" actId="14100"/>
          <ac:spMkLst>
            <pc:docMk/>
            <pc:sldMk cId="1382944704" sldId="532"/>
            <ac:spMk id="21" creationId="{879BB4A9-67C3-4DF0-8C9B-D6F4650E6642}"/>
          </ac:spMkLst>
        </pc:spChg>
        <pc:spChg chg="mod">
          <ac:chgData name="Chris Hammersley" userId="e327f2e3-d585-451e-abb5-0d35ddadf47c" providerId="ADAL" clId="{6EF9431B-4F59-492A-9E3B-47AB14A282F0}" dt="2021-06-10T13:46:01.337" v="4011" actId="113"/>
          <ac:spMkLst>
            <pc:docMk/>
            <pc:sldMk cId="1382944704" sldId="532"/>
            <ac:spMk id="22" creationId="{E60CB644-5E2A-42E9-9505-C283C10719B2}"/>
          </ac:spMkLst>
        </pc:spChg>
        <pc:cxnChg chg="add mod">
          <ac:chgData name="Chris Hammersley" userId="e327f2e3-d585-451e-abb5-0d35ddadf47c" providerId="ADAL" clId="{6EF9431B-4F59-492A-9E3B-47AB14A282F0}" dt="2021-06-10T13:46:18.598" v="4062" actId="1036"/>
          <ac:cxnSpMkLst>
            <pc:docMk/>
            <pc:sldMk cId="1382944704" sldId="532"/>
            <ac:cxnSpMk id="18" creationId="{60297DD0-71F2-422A-BA41-262A287FFC0E}"/>
          </ac:cxnSpMkLst>
        </pc:cxnChg>
        <pc:cxnChg chg="add mod">
          <ac:chgData name="Chris Hammersley" userId="e327f2e3-d585-451e-abb5-0d35ddadf47c" providerId="ADAL" clId="{6EF9431B-4F59-492A-9E3B-47AB14A282F0}" dt="2021-06-10T13:46:41.390" v="4067" actId="14100"/>
          <ac:cxnSpMkLst>
            <pc:docMk/>
            <pc:sldMk cId="1382944704" sldId="532"/>
            <ac:cxnSpMk id="19" creationId="{F7B6DABA-084E-48D0-8471-2798F94CE354}"/>
          </ac:cxnSpMkLst>
        </pc:cxnChg>
      </pc:sldChg>
      <pc:sldChg chg="addSp modSp mod">
        <pc:chgData name="Chris Hammersley" userId="e327f2e3-d585-451e-abb5-0d35ddadf47c" providerId="ADAL" clId="{6EF9431B-4F59-492A-9E3B-47AB14A282F0}" dt="2021-06-15T11:19:12.863" v="6313" actId="20577"/>
        <pc:sldMkLst>
          <pc:docMk/>
          <pc:sldMk cId="3913035861" sldId="533"/>
        </pc:sldMkLst>
        <pc:spChg chg="mod">
          <ac:chgData name="Chris Hammersley" userId="e327f2e3-d585-451e-abb5-0d35ddadf47c" providerId="ADAL" clId="{6EF9431B-4F59-492A-9E3B-47AB14A282F0}" dt="2021-06-10T13:32:59.712" v="2907" actId="207"/>
          <ac:spMkLst>
            <pc:docMk/>
            <pc:sldMk cId="3913035861" sldId="533"/>
            <ac:spMk id="2" creationId="{527065DB-D8CC-4FDF-94D3-BA46FCA642FB}"/>
          </ac:spMkLst>
        </pc:spChg>
        <pc:spChg chg="mod">
          <ac:chgData name="Chris Hammersley" userId="e327f2e3-d585-451e-abb5-0d35ddadf47c" providerId="ADAL" clId="{6EF9431B-4F59-492A-9E3B-47AB14A282F0}" dt="2021-06-15T11:19:12.863" v="6313" actId="20577"/>
          <ac:spMkLst>
            <pc:docMk/>
            <pc:sldMk cId="3913035861" sldId="533"/>
            <ac:spMk id="3" creationId="{FC0D3955-E458-43AF-AADA-CD1576D67BA9}"/>
          </ac:spMkLst>
        </pc:spChg>
        <pc:spChg chg="add mod">
          <ac:chgData name="Chris Hammersley" userId="e327f2e3-d585-451e-abb5-0d35ddadf47c" providerId="ADAL" clId="{6EF9431B-4F59-492A-9E3B-47AB14A282F0}" dt="2021-06-15T11:19:03.084" v="6310" actId="20577"/>
          <ac:spMkLst>
            <pc:docMk/>
            <pc:sldMk cId="3913035861" sldId="533"/>
            <ac:spMk id="15" creationId="{24749088-BA57-4BDF-BD0F-EA8EECFD9060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0" creationId="{2CC6A7CF-7871-4C78-BEF7-395A92FEE82E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1" creationId="{49394824-8720-41AB-B91D-58D90BEEA0F9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2" creationId="{973FBD74-EA73-4C4C-B936-E13462D49320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3" creationId="{849B61BF-2035-4937-A9CF-E3B0934A817E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4" creationId="{FEC6E435-BBCB-44CC-992B-9356A3B204CE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5" creationId="{BAAA0288-0B45-4398-A596-05A3F60C5AD6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7" creationId="{BEBFE8A2-0204-4653-BB07-E244FB178858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8" creationId="{11B6D113-59B5-44B5-BBC7-D94902F750D4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9" creationId="{741D7203-1074-4ABE-AB45-5C8949B04648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30" creationId="{81C2A501-9333-4CFC-BBE4-B87D62F14A77}"/>
          </ac:spMkLst>
        </pc:spChg>
      </pc:sldChg>
      <pc:sldChg chg="delSp modSp mod">
        <pc:chgData name="Chris Hammersley" userId="e327f2e3-d585-451e-abb5-0d35ddadf47c" providerId="ADAL" clId="{6EF9431B-4F59-492A-9E3B-47AB14A282F0}" dt="2021-06-10T13:48:01.222" v="4132" actId="478"/>
        <pc:sldMkLst>
          <pc:docMk/>
          <pc:sldMk cId="1697804780" sldId="534"/>
        </pc:sldMkLst>
        <pc:spChg chg="mod">
          <ac:chgData name="Chris Hammersley" userId="e327f2e3-d585-451e-abb5-0d35ddadf47c" providerId="ADAL" clId="{6EF9431B-4F59-492A-9E3B-47AB14A282F0}" dt="2021-06-10T13:47:04.387" v="4068"/>
          <ac:spMkLst>
            <pc:docMk/>
            <pc:sldMk cId="1697804780" sldId="534"/>
            <ac:spMk id="2" creationId="{B587D37F-83E6-45B8-A762-BC955D688AA9}"/>
          </ac:spMkLst>
        </pc:spChg>
        <pc:spChg chg="mod">
          <ac:chgData name="Chris Hammersley" userId="e327f2e3-d585-451e-abb5-0d35ddadf47c" providerId="ADAL" clId="{6EF9431B-4F59-492A-9E3B-47AB14A282F0}" dt="2021-06-10T13:47:55.976" v="4130" actId="20577"/>
          <ac:spMkLst>
            <pc:docMk/>
            <pc:sldMk cId="1697804780" sldId="534"/>
            <ac:spMk id="3" creationId="{F6706FF1-6587-43F0-BDA4-9CBF1714B66F}"/>
          </ac:spMkLst>
        </pc:spChg>
        <pc:spChg chg="del">
          <ac:chgData name="Chris Hammersley" userId="e327f2e3-d585-451e-abb5-0d35ddadf47c" providerId="ADAL" clId="{6EF9431B-4F59-492A-9E3B-47AB14A282F0}" dt="2021-06-10T13:48:01.222" v="4132" actId="478"/>
          <ac:spMkLst>
            <pc:docMk/>
            <pc:sldMk cId="1697804780" sldId="534"/>
            <ac:spMk id="4" creationId="{D7F8FC97-EF4A-4C43-991F-B928FF0E7705}"/>
          </ac:spMkLst>
        </pc:spChg>
        <pc:spChg chg="del">
          <ac:chgData name="Chris Hammersley" userId="e327f2e3-d585-451e-abb5-0d35ddadf47c" providerId="ADAL" clId="{6EF9431B-4F59-492A-9E3B-47AB14A282F0}" dt="2021-06-10T13:47:59.879" v="4131" actId="478"/>
          <ac:spMkLst>
            <pc:docMk/>
            <pc:sldMk cId="1697804780" sldId="534"/>
            <ac:spMk id="5" creationId="{462ED86E-B827-479D-B191-53F00DEA423B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28:33.211" v="2439" actId="1076"/>
        <pc:sldMkLst>
          <pc:docMk/>
          <pc:sldMk cId="1714524934" sldId="535"/>
        </pc:sldMkLst>
        <pc:spChg chg="mod">
          <ac:chgData name="Chris Hammersley" userId="e327f2e3-d585-451e-abb5-0d35ddadf47c" providerId="ADAL" clId="{6EF9431B-4F59-492A-9E3B-47AB14A282F0}" dt="2021-06-10T13:19:16.373" v="2103"/>
          <ac:spMkLst>
            <pc:docMk/>
            <pc:sldMk cId="1714524934" sldId="535"/>
            <ac:spMk id="2" creationId="{A0F8E160-C8A4-4EF8-8457-B169B7221087}"/>
          </ac:spMkLst>
        </pc:spChg>
        <pc:spChg chg="mod">
          <ac:chgData name="Chris Hammersley" userId="e327f2e3-d585-451e-abb5-0d35ddadf47c" providerId="ADAL" clId="{6EF9431B-4F59-492A-9E3B-47AB14A282F0}" dt="2021-06-10T13:28:11.769" v="2432" actId="20577"/>
          <ac:spMkLst>
            <pc:docMk/>
            <pc:sldMk cId="1714524934" sldId="535"/>
            <ac:spMk id="3" creationId="{48A8169C-D65F-4782-B97B-3753A66C610E}"/>
          </ac:spMkLst>
        </pc:spChg>
        <pc:spChg chg="del">
          <ac:chgData name="Chris Hammersley" userId="e327f2e3-d585-451e-abb5-0d35ddadf47c" providerId="ADAL" clId="{6EF9431B-4F59-492A-9E3B-47AB14A282F0}" dt="2021-06-10T13:19:34.790" v="2125" actId="478"/>
          <ac:spMkLst>
            <pc:docMk/>
            <pc:sldMk cId="1714524934" sldId="535"/>
            <ac:spMk id="4" creationId="{81A6826F-3339-4E20-B8E4-9D4211EF8173}"/>
          </ac:spMkLst>
        </pc:spChg>
        <pc:spChg chg="del">
          <ac:chgData name="Chris Hammersley" userId="e327f2e3-d585-451e-abb5-0d35ddadf47c" providerId="ADAL" clId="{6EF9431B-4F59-492A-9E3B-47AB14A282F0}" dt="2021-06-10T13:19:32.950" v="2124" actId="478"/>
          <ac:spMkLst>
            <pc:docMk/>
            <pc:sldMk cId="1714524934" sldId="535"/>
            <ac:spMk id="5" creationId="{879185AE-6B5D-4016-91CD-1C3F5E9FF54C}"/>
          </ac:spMkLst>
        </pc:spChg>
        <pc:spChg chg="add mod">
          <ac:chgData name="Chris Hammersley" userId="e327f2e3-d585-451e-abb5-0d35ddadf47c" providerId="ADAL" clId="{6EF9431B-4F59-492A-9E3B-47AB14A282F0}" dt="2021-06-10T13:21:00.968" v="2415" actId="1037"/>
          <ac:spMkLst>
            <pc:docMk/>
            <pc:sldMk cId="1714524934" sldId="535"/>
            <ac:spMk id="7" creationId="{DC30B95D-0328-45F0-8AA7-1D8BB28BE15C}"/>
          </ac:spMkLst>
        </pc:spChg>
        <pc:spChg chg="mod">
          <ac:chgData name="Chris Hammersley" userId="e327f2e3-d585-451e-abb5-0d35ddadf47c" providerId="ADAL" clId="{6EF9431B-4F59-492A-9E3B-47AB14A282F0}" dt="2021-06-10T13:28:31.567" v="2438" actId="14100"/>
          <ac:spMkLst>
            <pc:docMk/>
            <pc:sldMk cId="1714524934" sldId="535"/>
            <ac:spMk id="8" creationId="{F8A148D3-6603-48C0-9D0F-33BE3C60156D}"/>
          </ac:spMkLst>
        </pc:spChg>
        <pc:picChg chg="mod">
          <ac:chgData name="Chris Hammersley" userId="e327f2e3-d585-451e-abb5-0d35ddadf47c" providerId="ADAL" clId="{6EF9431B-4F59-492A-9E3B-47AB14A282F0}" dt="2021-06-10T13:28:33.211" v="2439" actId="1076"/>
          <ac:picMkLst>
            <pc:docMk/>
            <pc:sldMk cId="1714524934" sldId="535"/>
            <ac:picMk id="11" creationId="{09A14C6B-D8C8-4761-B9A6-308A9A3B56FB}"/>
          </ac:picMkLst>
        </pc:picChg>
      </pc:sldChg>
      <pc:sldChg chg="modSp del mod">
        <pc:chgData name="Chris Hammersley" userId="e327f2e3-d585-451e-abb5-0d35ddadf47c" providerId="ADAL" clId="{6EF9431B-4F59-492A-9E3B-47AB14A282F0}" dt="2021-06-10T14:09:17.074" v="5475" actId="47"/>
        <pc:sldMkLst>
          <pc:docMk/>
          <pc:sldMk cId="506482824" sldId="536"/>
        </pc:sldMkLst>
        <pc:spChg chg="mod">
          <ac:chgData name="Chris Hammersley" userId="e327f2e3-d585-451e-abb5-0d35ddadf47c" providerId="ADAL" clId="{6EF9431B-4F59-492A-9E3B-47AB14A282F0}" dt="2021-06-10T07:23:45.300" v="140" actId="20577"/>
          <ac:spMkLst>
            <pc:docMk/>
            <pc:sldMk cId="506482824" sldId="536"/>
            <ac:spMk id="2" creationId="{10F19BFB-8B14-42F2-AAA4-EA8A46F79BAE}"/>
          </ac:spMkLst>
        </pc:spChg>
        <pc:spChg chg="mod">
          <ac:chgData name="Chris Hammersley" userId="e327f2e3-d585-451e-abb5-0d35ddadf47c" providerId="ADAL" clId="{6EF9431B-4F59-492A-9E3B-47AB14A282F0}" dt="2021-06-10T14:09:12.618" v="5474" actId="20578"/>
          <ac:spMkLst>
            <pc:docMk/>
            <pc:sldMk cId="506482824" sldId="536"/>
            <ac:spMk id="3" creationId="{5A43720A-A067-4DD9-8E00-B8854E5D51E4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4:07:08.175" v="5192" actId="478"/>
        <pc:sldMkLst>
          <pc:docMk/>
          <pc:sldMk cId="1750968291" sldId="537"/>
        </pc:sldMkLst>
        <pc:spChg chg="mod">
          <ac:chgData name="Chris Hammersley" userId="e327f2e3-d585-451e-abb5-0d35ddadf47c" providerId="ADAL" clId="{6EF9431B-4F59-492A-9E3B-47AB14A282F0}" dt="2021-06-10T14:05:56.161" v="5173" actId="20577"/>
          <ac:spMkLst>
            <pc:docMk/>
            <pc:sldMk cId="1750968291" sldId="537"/>
            <ac:spMk id="3" creationId="{C83CF3C3-2E4C-48CE-A134-BA39709563C0}"/>
          </ac:spMkLst>
        </pc:spChg>
        <pc:spChg chg="del">
          <ac:chgData name="Chris Hammersley" userId="e327f2e3-d585-451e-abb5-0d35ddadf47c" providerId="ADAL" clId="{6EF9431B-4F59-492A-9E3B-47AB14A282F0}" dt="2021-06-10T14:07:08.175" v="5192" actId="478"/>
          <ac:spMkLst>
            <pc:docMk/>
            <pc:sldMk cId="1750968291" sldId="537"/>
            <ac:spMk id="4" creationId="{3A478499-75B9-4642-A70B-E8630FF023FB}"/>
          </ac:spMkLst>
        </pc:spChg>
        <pc:spChg chg="del">
          <ac:chgData name="Chris Hammersley" userId="e327f2e3-d585-451e-abb5-0d35ddadf47c" providerId="ADAL" clId="{6EF9431B-4F59-492A-9E3B-47AB14A282F0}" dt="2021-06-10T14:07:06.976" v="5191" actId="478"/>
          <ac:spMkLst>
            <pc:docMk/>
            <pc:sldMk cId="1750968291" sldId="537"/>
            <ac:spMk id="5" creationId="{63D8A8A1-12E5-4A61-9396-E17ACDE2A8EC}"/>
          </ac:spMkLst>
        </pc:spChg>
        <pc:picChg chg="add mod">
          <ac:chgData name="Chris Hammersley" userId="e327f2e3-d585-451e-abb5-0d35ddadf47c" providerId="ADAL" clId="{6EF9431B-4F59-492A-9E3B-47AB14A282F0}" dt="2021-06-10T14:06:47.281" v="5186" actId="1076"/>
          <ac:picMkLst>
            <pc:docMk/>
            <pc:sldMk cId="1750968291" sldId="537"/>
            <ac:picMk id="7" creationId="{4EDA358D-B0AD-4CD0-9674-64F2F3000A85}"/>
          </ac:picMkLst>
        </pc:picChg>
        <pc:picChg chg="add mod">
          <ac:chgData name="Chris Hammersley" userId="e327f2e3-d585-451e-abb5-0d35ddadf47c" providerId="ADAL" clId="{6EF9431B-4F59-492A-9E3B-47AB14A282F0}" dt="2021-06-10T14:06:53.235" v="5188" actId="14100"/>
          <ac:picMkLst>
            <pc:docMk/>
            <pc:sldMk cId="1750968291" sldId="537"/>
            <ac:picMk id="8" creationId="{385CF1A9-241A-4F20-AA5B-8B13060FA2D5}"/>
          </ac:picMkLst>
        </pc:picChg>
        <pc:picChg chg="add mod">
          <ac:chgData name="Chris Hammersley" userId="e327f2e3-d585-451e-abb5-0d35ddadf47c" providerId="ADAL" clId="{6EF9431B-4F59-492A-9E3B-47AB14A282F0}" dt="2021-06-10T14:06:47.281" v="5186" actId="1076"/>
          <ac:picMkLst>
            <pc:docMk/>
            <pc:sldMk cId="1750968291" sldId="537"/>
            <ac:picMk id="9" creationId="{320554E2-C748-42A3-B072-C97908AF0F18}"/>
          </ac:picMkLst>
        </pc:picChg>
        <pc:picChg chg="add mod">
          <ac:chgData name="Chris Hammersley" userId="e327f2e3-d585-451e-abb5-0d35ddadf47c" providerId="ADAL" clId="{6EF9431B-4F59-492A-9E3B-47AB14A282F0}" dt="2021-06-10T14:07:05.019" v="5190" actId="1076"/>
          <ac:picMkLst>
            <pc:docMk/>
            <pc:sldMk cId="1750968291" sldId="537"/>
            <ac:picMk id="10" creationId="{CF16AD7F-232B-45D8-B184-02128A7B023D}"/>
          </ac:picMkLst>
        </pc:picChg>
        <pc:picChg chg="add mod">
          <ac:chgData name="Chris Hammersley" userId="e327f2e3-d585-451e-abb5-0d35ddadf47c" providerId="ADAL" clId="{6EF9431B-4F59-492A-9E3B-47AB14A282F0}" dt="2021-06-10T14:07:05.019" v="5190" actId="1076"/>
          <ac:picMkLst>
            <pc:docMk/>
            <pc:sldMk cId="1750968291" sldId="537"/>
            <ac:picMk id="11" creationId="{B6B4503D-4CE0-41A4-ACA9-AAC8D1BBCC0D}"/>
          </ac:picMkLst>
        </pc:picChg>
      </pc:sldChg>
      <pc:sldChg chg="addSp delSp modSp mod">
        <pc:chgData name="Chris Hammersley" userId="e327f2e3-d585-451e-abb5-0d35ddadf47c" providerId="ADAL" clId="{6EF9431B-4F59-492A-9E3B-47AB14A282F0}" dt="2021-06-10T14:10:34.284" v="5727"/>
        <pc:sldMkLst>
          <pc:docMk/>
          <pc:sldMk cId="2424758346" sldId="538"/>
        </pc:sldMkLst>
        <pc:spChg chg="mod">
          <ac:chgData name="Chris Hammersley" userId="e327f2e3-d585-451e-abb5-0d35ddadf47c" providerId="ADAL" clId="{6EF9431B-4F59-492A-9E3B-47AB14A282F0}" dt="2021-06-10T14:07:38.559" v="5198" actId="20577"/>
          <ac:spMkLst>
            <pc:docMk/>
            <pc:sldMk cId="2424758346" sldId="538"/>
            <ac:spMk id="3" creationId="{C83CF3C3-2E4C-48CE-A134-BA39709563C0}"/>
          </ac:spMkLst>
        </pc:spChg>
        <pc:spChg chg="del">
          <ac:chgData name="Chris Hammersley" userId="e327f2e3-d585-451e-abb5-0d35ddadf47c" providerId="ADAL" clId="{6EF9431B-4F59-492A-9E3B-47AB14A282F0}" dt="2021-06-10T14:07:30.527" v="5197" actId="478"/>
          <ac:spMkLst>
            <pc:docMk/>
            <pc:sldMk cId="2424758346" sldId="538"/>
            <ac:spMk id="5" creationId="{63D8A8A1-12E5-4A61-9396-E17ACDE2A8EC}"/>
          </ac:spMkLst>
        </pc:spChg>
        <pc:spChg chg="add del mod">
          <ac:chgData name="Chris Hammersley" userId="e327f2e3-d585-451e-abb5-0d35ddadf47c" providerId="ADAL" clId="{6EF9431B-4F59-492A-9E3B-47AB14A282F0}" dt="2021-06-10T14:10:34.284" v="5727"/>
          <ac:spMkLst>
            <pc:docMk/>
            <pc:sldMk cId="2424758346" sldId="538"/>
            <ac:spMk id="9" creationId="{9F91D681-36F9-434F-B430-4A795E5B3957}"/>
          </ac:spMkLst>
        </pc:spChg>
        <pc:picChg chg="mod">
          <ac:chgData name="Chris Hammersley" userId="e327f2e3-d585-451e-abb5-0d35ddadf47c" providerId="ADAL" clId="{6EF9431B-4F59-492A-9E3B-47AB14A282F0}" dt="2021-06-10T14:07:41.607" v="5200" actId="1076"/>
          <ac:picMkLst>
            <pc:docMk/>
            <pc:sldMk cId="2424758346" sldId="538"/>
            <ac:picMk id="7" creationId="{A88E6156-47A5-4CC9-8A3B-EABFE1D9E5AE}"/>
          </ac:picMkLst>
        </pc:picChg>
        <pc:picChg chg="mod">
          <ac:chgData name="Chris Hammersley" userId="e327f2e3-d585-451e-abb5-0d35ddadf47c" providerId="ADAL" clId="{6EF9431B-4F59-492A-9E3B-47AB14A282F0}" dt="2021-06-10T14:07:41.607" v="5200" actId="1076"/>
          <ac:picMkLst>
            <pc:docMk/>
            <pc:sldMk cId="2424758346" sldId="538"/>
            <ac:picMk id="8" creationId="{B3FCDE58-78EF-450A-9D7D-6408A0E3FC60}"/>
          </ac:picMkLst>
        </pc:picChg>
      </pc:sldChg>
      <pc:sldChg chg="addSp modSp mod">
        <pc:chgData name="Chris Hammersley" userId="e327f2e3-d585-451e-abb5-0d35ddadf47c" providerId="ADAL" clId="{6EF9431B-4F59-492A-9E3B-47AB14A282F0}" dt="2021-06-10T13:32:43.828" v="2865"/>
        <pc:sldMkLst>
          <pc:docMk/>
          <pc:sldMk cId="903004012" sldId="539"/>
        </pc:sldMkLst>
        <pc:spChg chg="mod">
          <ac:chgData name="Chris Hammersley" userId="e327f2e3-d585-451e-abb5-0d35ddadf47c" providerId="ADAL" clId="{6EF9431B-4F59-492A-9E3B-47AB14A282F0}" dt="2021-06-10T13:32:43.828" v="2865"/>
          <ac:spMkLst>
            <pc:docMk/>
            <pc:sldMk cId="903004012" sldId="539"/>
            <ac:spMk id="2" creationId="{A0F8E160-C8A4-4EF8-8457-B169B7221087}"/>
          </ac:spMkLst>
        </pc:spChg>
        <pc:spChg chg="mod">
          <ac:chgData name="Chris Hammersley" userId="e327f2e3-d585-451e-abb5-0d35ddadf47c" providerId="ADAL" clId="{6EF9431B-4F59-492A-9E3B-47AB14A282F0}" dt="2021-06-10T13:28:43.789" v="2440" actId="1076"/>
          <ac:spMkLst>
            <pc:docMk/>
            <pc:sldMk cId="903004012" sldId="539"/>
            <ac:spMk id="8" creationId="{F8A148D3-6603-48C0-9D0F-33BE3C60156D}"/>
          </ac:spMkLst>
        </pc:spChg>
        <pc:spChg chg="mod">
          <ac:chgData name="Chris Hammersley" userId="e327f2e3-d585-451e-abb5-0d35ddadf47c" providerId="ADAL" clId="{6EF9431B-4F59-492A-9E3B-47AB14A282F0}" dt="2021-06-10T13:28:46.075" v="2441" actId="1076"/>
          <ac:spMkLst>
            <pc:docMk/>
            <pc:sldMk cId="903004012" sldId="539"/>
            <ac:spMk id="9" creationId="{7F1330B1-1CAB-44C9-BB9E-06A5AB69975A}"/>
          </ac:spMkLst>
        </pc:spChg>
        <pc:spChg chg="add mod">
          <ac:chgData name="Chris Hammersley" userId="e327f2e3-d585-451e-abb5-0d35ddadf47c" providerId="ADAL" clId="{6EF9431B-4F59-492A-9E3B-47AB14A282F0}" dt="2021-06-10T13:21:03.888" v="2416"/>
          <ac:spMkLst>
            <pc:docMk/>
            <pc:sldMk cId="903004012" sldId="539"/>
            <ac:spMk id="11" creationId="{5C999336-47A9-43FB-97C2-55726D2E4FC1}"/>
          </ac:spMkLst>
        </pc:spChg>
        <pc:picChg chg="mod">
          <ac:chgData name="Chris Hammersley" userId="e327f2e3-d585-451e-abb5-0d35ddadf47c" providerId="ADAL" clId="{6EF9431B-4F59-492A-9E3B-47AB14A282F0}" dt="2021-06-10T13:28:43.789" v="2440" actId="1076"/>
          <ac:picMkLst>
            <pc:docMk/>
            <pc:sldMk cId="903004012" sldId="539"/>
            <ac:picMk id="16" creationId="{ABC173D2-2CE0-485D-95C1-4DD42308DFA6}"/>
          </ac:picMkLst>
        </pc:picChg>
        <pc:picChg chg="mod">
          <ac:chgData name="Chris Hammersley" userId="e327f2e3-d585-451e-abb5-0d35ddadf47c" providerId="ADAL" clId="{6EF9431B-4F59-492A-9E3B-47AB14A282F0}" dt="2021-06-10T13:28:43.789" v="2440" actId="1076"/>
          <ac:picMkLst>
            <pc:docMk/>
            <pc:sldMk cId="903004012" sldId="539"/>
            <ac:picMk id="17" creationId="{FAA2897E-8D57-40D5-A455-6EBD9F271854}"/>
          </ac:picMkLst>
        </pc:picChg>
        <pc:picChg chg="mod">
          <ac:chgData name="Chris Hammersley" userId="e327f2e3-d585-451e-abb5-0d35ddadf47c" providerId="ADAL" clId="{6EF9431B-4F59-492A-9E3B-47AB14A282F0}" dt="2021-06-10T13:28:46.075" v="2441" actId="1076"/>
          <ac:picMkLst>
            <pc:docMk/>
            <pc:sldMk cId="903004012" sldId="539"/>
            <ac:picMk id="18" creationId="{A6EC0D2A-9C50-4751-A4AE-13A161FEC9FB}"/>
          </ac:picMkLst>
        </pc:picChg>
      </pc:sldChg>
      <pc:sldChg chg="addSp delSp modSp mod">
        <pc:chgData name="Chris Hammersley" userId="e327f2e3-d585-451e-abb5-0d35ddadf47c" providerId="ADAL" clId="{6EF9431B-4F59-492A-9E3B-47AB14A282F0}" dt="2021-06-10T13:34:55.461" v="3253" actId="14100"/>
        <pc:sldMkLst>
          <pc:docMk/>
          <pc:sldMk cId="2130669592" sldId="540"/>
        </pc:sldMkLst>
        <pc:spChg chg="mod">
          <ac:chgData name="Chris Hammersley" userId="e327f2e3-d585-451e-abb5-0d35ddadf47c" providerId="ADAL" clId="{6EF9431B-4F59-492A-9E3B-47AB14A282F0}" dt="2021-06-10T13:32:45.861" v="2866"/>
          <ac:spMkLst>
            <pc:docMk/>
            <pc:sldMk cId="2130669592" sldId="540"/>
            <ac:spMk id="2" creationId="{A0F8E160-C8A4-4EF8-8457-B169B7221087}"/>
          </ac:spMkLst>
        </pc:spChg>
        <pc:spChg chg="del">
          <ac:chgData name="Chris Hammersley" userId="e327f2e3-d585-451e-abb5-0d35ddadf47c" providerId="ADAL" clId="{6EF9431B-4F59-492A-9E3B-47AB14A282F0}" dt="2021-06-10T13:29:51.616" v="2631" actId="478"/>
          <ac:spMkLst>
            <pc:docMk/>
            <pc:sldMk cId="2130669592" sldId="540"/>
            <ac:spMk id="4" creationId="{81A6826F-3339-4E20-B8E4-9D4211EF8173}"/>
          </ac:spMkLst>
        </pc:spChg>
        <pc:spChg chg="del">
          <ac:chgData name="Chris Hammersley" userId="e327f2e3-d585-451e-abb5-0d35ddadf47c" providerId="ADAL" clId="{6EF9431B-4F59-492A-9E3B-47AB14A282F0}" dt="2021-06-10T13:29:49.369" v="2630" actId="478"/>
          <ac:spMkLst>
            <pc:docMk/>
            <pc:sldMk cId="2130669592" sldId="540"/>
            <ac:spMk id="5" creationId="{879185AE-6B5D-4016-91CD-1C3F5E9FF54C}"/>
          </ac:spMkLst>
        </pc:spChg>
        <pc:spChg chg="mod">
          <ac:chgData name="Chris Hammersley" userId="e327f2e3-d585-451e-abb5-0d35ddadf47c" providerId="ADAL" clId="{6EF9431B-4F59-492A-9E3B-47AB14A282F0}" dt="2021-06-10T13:29:11.377" v="2442" actId="1076"/>
          <ac:spMkLst>
            <pc:docMk/>
            <pc:sldMk cId="2130669592" sldId="540"/>
            <ac:spMk id="8" creationId="{F8A148D3-6603-48C0-9D0F-33BE3C60156D}"/>
          </ac:spMkLst>
        </pc:spChg>
        <pc:spChg chg="add mod">
          <ac:chgData name="Chris Hammersley" userId="e327f2e3-d585-451e-abb5-0d35ddadf47c" providerId="ADAL" clId="{6EF9431B-4F59-492A-9E3B-47AB14A282F0}" dt="2021-06-10T13:21:06.415" v="2417"/>
          <ac:spMkLst>
            <pc:docMk/>
            <pc:sldMk cId="2130669592" sldId="540"/>
            <ac:spMk id="13" creationId="{4D38B9C2-12E8-4A68-846F-92FE7348C73C}"/>
          </ac:spMkLst>
        </pc:spChg>
        <pc:spChg chg="add mod">
          <ac:chgData name="Chris Hammersley" userId="e327f2e3-d585-451e-abb5-0d35ddadf47c" providerId="ADAL" clId="{6EF9431B-4F59-492A-9E3B-47AB14A282F0}" dt="2021-06-10T13:34:55.461" v="3253" actId="14100"/>
          <ac:spMkLst>
            <pc:docMk/>
            <pc:sldMk cId="2130669592" sldId="540"/>
            <ac:spMk id="14" creationId="{E81BC46D-2B40-4FA3-9521-6A1CF4396CAB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32:50.759" v="2867"/>
        <pc:sldMkLst>
          <pc:docMk/>
          <pc:sldMk cId="516439571" sldId="541"/>
        </pc:sldMkLst>
        <pc:spChg chg="mod">
          <ac:chgData name="Chris Hammersley" userId="e327f2e3-d585-451e-abb5-0d35ddadf47c" providerId="ADAL" clId="{6EF9431B-4F59-492A-9E3B-47AB14A282F0}" dt="2021-06-10T13:32:50.759" v="2867"/>
          <ac:spMkLst>
            <pc:docMk/>
            <pc:sldMk cId="516439571" sldId="541"/>
            <ac:spMk id="2" creationId="{A0F8E160-C8A4-4EF8-8457-B169B7221087}"/>
          </ac:spMkLst>
        </pc:spChg>
        <pc:spChg chg="del">
          <ac:chgData name="Chris Hammersley" userId="e327f2e3-d585-451e-abb5-0d35ddadf47c" providerId="ADAL" clId="{6EF9431B-4F59-492A-9E3B-47AB14A282F0}" dt="2021-06-10T13:30:57.930" v="2654" actId="478"/>
          <ac:spMkLst>
            <pc:docMk/>
            <pc:sldMk cId="516439571" sldId="541"/>
            <ac:spMk id="4" creationId="{81A6826F-3339-4E20-B8E4-9D4211EF8173}"/>
          </ac:spMkLst>
        </pc:spChg>
        <pc:spChg chg="del">
          <ac:chgData name="Chris Hammersley" userId="e327f2e3-d585-451e-abb5-0d35ddadf47c" providerId="ADAL" clId="{6EF9431B-4F59-492A-9E3B-47AB14A282F0}" dt="2021-06-10T13:30:56.666" v="2653" actId="478"/>
          <ac:spMkLst>
            <pc:docMk/>
            <pc:sldMk cId="516439571" sldId="541"/>
            <ac:spMk id="5" creationId="{879185AE-6B5D-4016-91CD-1C3F5E9FF54C}"/>
          </ac:spMkLst>
        </pc:spChg>
        <pc:spChg chg="mod">
          <ac:chgData name="Chris Hammersley" userId="e327f2e3-d585-451e-abb5-0d35ddadf47c" providerId="ADAL" clId="{6EF9431B-4F59-492A-9E3B-47AB14A282F0}" dt="2021-06-10T13:30:29.068" v="2640" actId="20577"/>
          <ac:spMkLst>
            <pc:docMk/>
            <pc:sldMk cId="516439571" sldId="541"/>
            <ac:spMk id="8" creationId="{F8A148D3-6603-48C0-9D0F-33BE3C60156D}"/>
          </ac:spMkLst>
        </pc:spChg>
        <pc:spChg chg="add mod">
          <ac:chgData name="Chris Hammersley" userId="e327f2e3-d585-451e-abb5-0d35ddadf47c" providerId="ADAL" clId="{6EF9431B-4F59-492A-9E3B-47AB14A282F0}" dt="2021-06-10T13:21:07.246" v="2418"/>
          <ac:spMkLst>
            <pc:docMk/>
            <pc:sldMk cId="516439571" sldId="541"/>
            <ac:spMk id="19" creationId="{51357A81-4B39-4A28-954B-8A7E19243757}"/>
          </ac:spMkLst>
        </pc:spChg>
        <pc:spChg chg="add mod">
          <ac:chgData name="Chris Hammersley" userId="e327f2e3-d585-451e-abb5-0d35ddadf47c" providerId="ADAL" clId="{6EF9431B-4F59-492A-9E3B-47AB14A282F0}" dt="2021-06-10T13:30:44.351" v="2648" actId="14100"/>
          <ac:spMkLst>
            <pc:docMk/>
            <pc:sldMk cId="516439571" sldId="541"/>
            <ac:spMk id="20" creationId="{F180F7AB-4F55-4BC7-B64B-B0A375715625}"/>
          </ac:spMkLst>
        </pc:spChg>
        <pc:grpChg chg="del">
          <ac:chgData name="Chris Hammersley" userId="e327f2e3-d585-451e-abb5-0d35ddadf47c" providerId="ADAL" clId="{6EF9431B-4F59-492A-9E3B-47AB14A282F0}" dt="2021-06-10T13:29:58.408" v="2633" actId="165"/>
          <ac:grpSpMkLst>
            <pc:docMk/>
            <pc:sldMk cId="516439571" sldId="541"/>
            <ac:grpSpMk id="3" creationId="{EFD749B6-3AAF-4101-8F07-1ABD3742C48F}"/>
          </ac:grpSpMkLst>
        </pc:grpChg>
        <pc:grpChg chg="add del mod">
          <ac:chgData name="Chris Hammersley" userId="e327f2e3-d585-451e-abb5-0d35ddadf47c" providerId="ADAL" clId="{6EF9431B-4F59-492A-9E3B-47AB14A282F0}" dt="2021-06-10T13:30:47.383" v="2649" actId="165"/>
          <ac:grpSpMkLst>
            <pc:docMk/>
            <pc:sldMk cId="516439571" sldId="541"/>
            <ac:grpSpMk id="21" creationId="{9E395982-3356-4541-A75F-E68C4ABADF1D}"/>
          </ac:grpSpMkLst>
        </pc:grpChg>
        <pc:picChg chg="mod topLvl">
          <ac:chgData name="Chris Hammersley" userId="e327f2e3-d585-451e-abb5-0d35ddadf47c" providerId="ADAL" clId="{6EF9431B-4F59-492A-9E3B-47AB14A282F0}" dt="2021-06-10T13:30:05.080" v="2635" actId="1076"/>
          <ac:picMkLst>
            <pc:docMk/>
            <pc:sldMk cId="516439571" sldId="541"/>
            <ac:picMk id="13" creationId="{4C3296B3-0B01-475E-964A-8D0314B4D2BE}"/>
          </ac:picMkLst>
        </pc:picChg>
        <pc:picChg chg="mod topLvl">
          <ac:chgData name="Chris Hammersley" userId="e327f2e3-d585-451e-abb5-0d35ddadf47c" providerId="ADAL" clId="{6EF9431B-4F59-492A-9E3B-47AB14A282F0}" dt="2021-06-10T13:30:05.080" v="2635" actId="1076"/>
          <ac:picMkLst>
            <pc:docMk/>
            <pc:sldMk cId="516439571" sldId="541"/>
            <ac:picMk id="14" creationId="{307636A0-C4A3-462D-BC47-7DC9FF2D98CD}"/>
          </ac:picMkLst>
        </pc:picChg>
        <pc:picChg chg="mod topLvl">
          <ac:chgData name="Chris Hammersley" userId="e327f2e3-d585-451e-abb5-0d35ddadf47c" providerId="ADAL" clId="{6EF9431B-4F59-492A-9E3B-47AB14A282F0}" dt="2021-06-10T13:30:05.080" v="2635" actId="1076"/>
          <ac:picMkLst>
            <pc:docMk/>
            <pc:sldMk cId="516439571" sldId="541"/>
            <ac:picMk id="15" creationId="{52785757-0C2B-49F2-8200-C2640529E669}"/>
          </ac:picMkLst>
        </pc:picChg>
        <pc:picChg chg="mod topLvl">
          <ac:chgData name="Chris Hammersley" userId="e327f2e3-d585-451e-abb5-0d35ddadf47c" providerId="ADAL" clId="{6EF9431B-4F59-492A-9E3B-47AB14A282F0}" dt="2021-06-10T13:30:05.080" v="2635" actId="1076"/>
          <ac:picMkLst>
            <pc:docMk/>
            <pc:sldMk cId="516439571" sldId="541"/>
            <ac:picMk id="16" creationId="{3677273B-35C0-4FF9-98C4-C9F4168ED439}"/>
          </ac:picMkLst>
        </pc:picChg>
        <pc:picChg chg="mod modCrop">
          <ac:chgData name="Chris Hammersley" userId="e327f2e3-d585-451e-abb5-0d35ddadf47c" providerId="ADAL" clId="{6EF9431B-4F59-492A-9E3B-47AB14A282F0}" dt="2021-06-10T13:30:31.988" v="2641" actId="1076"/>
          <ac:picMkLst>
            <pc:docMk/>
            <pc:sldMk cId="516439571" sldId="541"/>
            <ac:picMk id="17" creationId="{24C21066-B3D1-477A-B30B-48520D8A530F}"/>
          </ac:picMkLst>
        </pc:picChg>
        <pc:picChg chg="del">
          <ac:chgData name="Chris Hammersley" userId="e327f2e3-d585-451e-abb5-0d35ddadf47c" providerId="ADAL" clId="{6EF9431B-4F59-492A-9E3B-47AB14A282F0}" dt="2021-06-10T13:30:09.738" v="2636" actId="478"/>
          <ac:picMkLst>
            <pc:docMk/>
            <pc:sldMk cId="516439571" sldId="541"/>
            <ac:picMk id="18" creationId="{223912E6-E204-47EA-8B45-D2830F4E887C}"/>
          </ac:picMkLst>
        </pc:picChg>
        <pc:picChg chg="mod ord topLvl">
          <ac:chgData name="Chris Hammersley" userId="e327f2e3-d585-451e-abb5-0d35ddadf47c" providerId="ADAL" clId="{6EF9431B-4F59-492A-9E3B-47AB14A282F0}" dt="2021-06-10T13:30:53.227" v="2651" actId="166"/>
          <ac:picMkLst>
            <pc:docMk/>
            <pc:sldMk cId="516439571" sldId="541"/>
            <ac:picMk id="22" creationId="{BDE0C2E7-3349-46DB-B1B3-2C16EEBD5D12}"/>
          </ac:picMkLst>
        </pc:picChg>
        <pc:picChg chg="mod topLvl">
          <ac:chgData name="Chris Hammersley" userId="e327f2e3-d585-451e-abb5-0d35ddadf47c" providerId="ADAL" clId="{6EF9431B-4F59-492A-9E3B-47AB14A282F0}" dt="2021-06-10T13:30:47.383" v="2649" actId="165"/>
          <ac:picMkLst>
            <pc:docMk/>
            <pc:sldMk cId="516439571" sldId="541"/>
            <ac:picMk id="23" creationId="{EE0C6400-5A46-4CA2-98A3-06E7DC279760}"/>
          </ac:picMkLst>
        </pc:picChg>
        <pc:picChg chg="mod topLvl">
          <ac:chgData name="Chris Hammersley" userId="e327f2e3-d585-451e-abb5-0d35ddadf47c" providerId="ADAL" clId="{6EF9431B-4F59-492A-9E3B-47AB14A282F0}" dt="2021-06-10T13:30:55.586" v="2652" actId="1076"/>
          <ac:picMkLst>
            <pc:docMk/>
            <pc:sldMk cId="516439571" sldId="541"/>
            <ac:picMk id="24" creationId="{6D24E6EE-41DB-45A1-8D90-1C9820254324}"/>
          </ac:picMkLst>
        </pc:picChg>
      </pc:sldChg>
      <pc:sldChg chg="addSp delSp modSp del mod">
        <pc:chgData name="Chris Hammersley" userId="e327f2e3-d585-451e-abb5-0d35ddadf47c" providerId="ADAL" clId="{6EF9431B-4F59-492A-9E3B-47AB14A282F0}" dt="2021-06-10T13:31:10.138" v="2656" actId="47"/>
        <pc:sldMkLst>
          <pc:docMk/>
          <pc:sldMk cId="3386589711" sldId="542"/>
        </pc:sldMkLst>
        <pc:spChg chg="del">
          <ac:chgData name="Chris Hammersley" userId="e327f2e3-d585-451e-abb5-0d35ddadf47c" providerId="ADAL" clId="{6EF9431B-4F59-492A-9E3B-47AB14A282F0}" dt="2021-06-10T13:29:53.675" v="2632" actId="478"/>
          <ac:spMkLst>
            <pc:docMk/>
            <pc:sldMk cId="3386589711" sldId="542"/>
            <ac:spMk id="13" creationId="{FAAFA67C-EE84-428E-B51B-587A4A702791}"/>
          </ac:spMkLst>
        </pc:spChg>
        <pc:spChg chg="add mod">
          <ac:chgData name="Chris Hammersley" userId="e327f2e3-d585-451e-abb5-0d35ddadf47c" providerId="ADAL" clId="{6EF9431B-4F59-492A-9E3B-47AB14A282F0}" dt="2021-06-10T13:21:07.689" v="2419"/>
          <ac:spMkLst>
            <pc:docMk/>
            <pc:sldMk cId="3386589711" sldId="542"/>
            <ac:spMk id="14" creationId="{67E623BA-AD95-48F1-BC59-7584888188EB}"/>
          </ac:spMkLst>
        </pc:spChg>
        <pc:spChg chg="add del mod">
          <ac:chgData name="Chris Hammersley" userId="e327f2e3-d585-451e-abb5-0d35ddadf47c" providerId="ADAL" clId="{6EF9431B-4F59-492A-9E3B-47AB14A282F0}" dt="2021-06-10T13:21:09.768" v="2421"/>
          <ac:spMkLst>
            <pc:docMk/>
            <pc:sldMk cId="3386589711" sldId="542"/>
            <ac:spMk id="15" creationId="{5CE73B01-EA07-4EAD-8DF3-C731A027198E}"/>
          </ac:spMkLst>
        </pc:spChg>
        <pc:grpChg chg="mod">
          <ac:chgData name="Chris Hammersley" userId="e327f2e3-d585-451e-abb5-0d35ddadf47c" providerId="ADAL" clId="{6EF9431B-4F59-492A-9E3B-47AB14A282F0}" dt="2021-06-10T13:30:33.475" v="2642" actId="1076"/>
          <ac:grpSpMkLst>
            <pc:docMk/>
            <pc:sldMk cId="3386589711" sldId="542"/>
            <ac:grpSpMk id="3" creationId="{BE50ECC2-0D56-4336-8820-A6ABBD6F1E70}"/>
          </ac:grpSpMkLst>
        </pc:grpChg>
      </pc:sldChg>
      <pc:sldChg chg="modSp mod">
        <pc:chgData name="Chris Hammersley" userId="e327f2e3-d585-451e-abb5-0d35ddadf47c" providerId="ADAL" clId="{6EF9431B-4F59-492A-9E3B-47AB14A282F0}" dt="2021-06-14T14:01:18.729" v="6178" actId="1076"/>
        <pc:sldMkLst>
          <pc:docMk/>
          <pc:sldMk cId="4023462796" sldId="544"/>
        </pc:sldMkLst>
        <pc:spChg chg="mod">
          <ac:chgData name="Chris Hammersley" userId="e327f2e3-d585-451e-abb5-0d35ddadf47c" providerId="ADAL" clId="{6EF9431B-4F59-492A-9E3B-47AB14A282F0}" dt="2021-06-10T14:22:32.651" v="6128" actId="20577"/>
          <ac:spMkLst>
            <pc:docMk/>
            <pc:sldMk cId="4023462796" sldId="544"/>
            <ac:spMk id="10" creationId="{C8DC36DE-8CE8-4A5E-BCBF-8BDA9F2F98E0}"/>
          </ac:spMkLst>
        </pc:spChg>
        <pc:spChg chg="mod">
          <ac:chgData name="Chris Hammersley" userId="e327f2e3-d585-451e-abb5-0d35ddadf47c" providerId="ADAL" clId="{6EF9431B-4F59-492A-9E3B-47AB14A282F0}" dt="2021-06-10T14:22:29.194" v="6126" actId="20577"/>
          <ac:spMkLst>
            <pc:docMk/>
            <pc:sldMk cId="4023462796" sldId="544"/>
            <ac:spMk id="17" creationId="{875CBBD1-43B5-4E3D-8195-2DF5AD012DA9}"/>
          </ac:spMkLst>
        </pc:spChg>
        <pc:picChg chg="mod">
          <ac:chgData name="Chris Hammersley" userId="e327f2e3-d585-451e-abb5-0d35ddadf47c" providerId="ADAL" clId="{6EF9431B-4F59-492A-9E3B-47AB14A282F0}" dt="2021-06-14T14:01:18.729" v="6178" actId="1076"/>
          <ac:picMkLst>
            <pc:docMk/>
            <pc:sldMk cId="4023462796" sldId="544"/>
            <ac:picMk id="11" creationId="{53255CF3-32F0-4013-AFE3-2312FC25444B}"/>
          </ac:picMkLst>
        </pc:picChg>
      </pc:sldChg>
      <pc:sldMasterChg chg="modSldLayout">
        <pc:chgData name="Chris Hammersley" userId="e327f2e3-d585-451e-abb5-0d35ddadf47c" providerId="ADAL" clId="{6EF9431B-4F59-492A-9E3B-47AB14A282F0}" dt="2021-06-10T12:39:16.397" v="337" actId="14100"/>
        <pc:sldMasterMkLst>
          <pc:docMk/>
          <pc:sldMasterMk cId="1552267537" sldId="2147483648"/>
        </pc:sldMasterMkLst>
        <pc:sldLayoutChg chg="addSp delSp modSp mod">
          <pc:chgData name="Chris Hammersley" userId="e327f2e3-d585-451e-abb5-0d35ddadf47c" providerId="ADAL" clId="{6EF9431B-4F59-492A-9E3B-47AB14A282F0}" dt="2021-06-10T12:39:16.397" v="337" actId="14100"/>
          <pc:sldLayoutMkLst>
            <pc:docMk/>
            <pc:sldMasterMk cId="1552267537" sldId="2147483648"/>
            <pc:sldLayoutMk cId="1838659002" sldId="2147483663"/>
          </pc:sldLayoutMkLst>
          <pc:spChg chg="del">
            <ac:chgData name="Chris Hammersley" userId="e327f2e3-d585-451e-abb5-0d35ddadf47c" providerId="ADAL" clId="{6EF9431B-4F59-492A-9E3B-47AB14A282F0}" dt="2021-06-10T12:38:56.411" v="332" actId="478"/>
            <ac:spMkLst>
              <pc:docMk/>
              <pc:sldMasterMk cId="1552267537" sldId="2147483648"/>
              <pc:sldLayoutMk cId="1838659002" sldId="2147483663"/>
              <ac:spMk id="5" creationId="{E914979E-26BD-4D5A-A15E-7627AE749ED7}"/>
            </ac:spMkLst>
          </pc:spChg>
          <pc:spChg chg="del">
            <ac:chgData name="Chris Hammersley" userId="e327f2e3-d585-451e-abb5-0d35ddadf47c" providerId="ADAL" clId="{6EF9431B-4F59-492A-9E3B-47AB14A282F0}" dt="2021-06-10T12:39:04.454" v="334" actId="478"/>
            <ac:spMkLst>
              <pc:docMk/>
              <pc:sldMasterMk cId="1552267537" sldId="2147483648"/>
              <pc:sldLayoutMk cId="1838659002" sldId="2147483663"/>
              <ac:spMk id="9" creationId="{073124D5-314A-46C2-ACFF-5347B797C705}"/>
            </ac:spMkLst>
          </pc:spChg>
          <pc:spChg chg="del">
            <ac:chgData name="Chris Hammersley" userId="e327f2e3-d585-451e-abb5-0d35ddadf47c" providerId="ADAL" clId="{6EF9431B-4F59-492A-9E3B-47AB14A282F0}" dt="2021-06-10T12:39:04.879" v="335" actId="478"/>
            <ac:spMkLst>
              <pc:docMk/>
              <pc:sldMasterMk cId="1552267537" sldId="2147483648"/>
              <pc:sldLayoutMk cId="1838659002" sldId="2147483663"/>
              <ac:spMk id="10" creationId="{AA6B7F70-7CC5-48ED-A3DA-CB77EAED3438}"/>
            </ac:spMkLst>
          </pc:spChg>
          <pc:spChg chg="add del mod">
            <ac:chgData name="Chris Hammersley" userId="e327f2e3-d585-451e-abb5-0d35ddadf47c" providerId="ADAL" clId="{6EF9431B-4F59-492A-9E3B-47AB14A282F0}" dt="2021-06-10T12:38:24.928" v="321"/>
            <ac:spMkLst>
              <pc:docMk/>
              <pc:sldMasterMk cId="1552267537" sldId="2147483648"/>
              <pc:sldLayoutMk cId="1838659002" sldId="2147483663"/>
              <ac:spMk id="14" creationId="{AA74606D-0F67-4728-A618-7FC812807A53}"/>
            </ac:spMkLst>
          </pc:spChg>
          <pc:picChg chg="add del mod ord">
            <ac:chgData name="Chris Hammersley" userId="e327f2e3-d585-451e-abb5-0d35ddadf47c" providerId="ADAL" clId="{6EF9431B-4F59-492A-9E3B-47AB14A282F0}" dt="2021-06-10T12:39:16.397" v="337" actId="14100"/>
            <ac:picMkLst>
              <pc:docMk/>
              <pc:sldMasterMk cId="1552267537" sldId="2147483648"/>
              <pc:sldLayoutMk cId="1838659002" sldId="2147483663"/>
              <ac:picMk id="12" creationId="{E244AB7F-11F2-4334-B897-327FB3077A5F}"/>
            </ac:picMkLst>
          </pc:picChg>
          <pc:picChg chg="add mod ord">
            <ac:chgData name="Chris Hammersley" userId="e327f2e3-d585-451e-abb5-0d35ddadf47c" providerId="ADAL" clId="{6EF9431B-4F59-492A-9E3B-47AB14A282F0}" dt="2021-06-10T12:38:58.301" v="333" actId="167"/>
            <ac:picMkLst>
              <pc:docMk/>
              <pc:sldMasterMk cId="1552267537" sldId="2147483648"/>
              <pc:sldLayoutMk cId="1838659002" sldId="2147483663"/>
              <ac:picMk id="15" creationId="{51B535DD-47CD-4489-BFA6-4CD03A79F741}"/>
            </ac:picMkLst>
          </pc:picChg>
        </pc:sldLayoutChg>
        <pc:sldLayoutChg chg="addSp delSp modSp mod">
          <pc:chgData name="Chris Hammersley" userId="e327f2e3-d585-451e-abb5-0d35ddadf47c" providerId="ADAL" clId="{6EF9431B-4F59-492A-9E3B-47AB14A282F0}" dt="2021-06-10T12:37:18.999" v="296" actId="14100"/>
          <pc:sldLayoutMkLst>
            <pc:docMk/>
            <pc:sldMasterMk cId="1552267537" sldId="2147483648"/>
            <pc:sldLayoutMk cId="4167493639" sldId="2147483707"/>
          </pc:sldLayoutMkLst>
          <pc:spChg chg="del mod">
            <ac:chgData name="Chris Hammersley" userId="e327f2e3-d585-451e-abb5-0d35ddadf47c" providerId="ADAL" clId="{6EF9431B-4F59-492A-9E3B-47AB14A282F0}" dt="2021-06-10T12:37:00.832" v="291" actId="478"/>
            <ac:spMkLst>
              <pc:docMk/>
              <pc:sldMasterMk cId="1552267537" sldId="2147483648"/>
              <pc:sldLayoutMk cId="4167493639" sldId="2147483707"/>
              <ac:spMk id="5" creationId="{E914979E-26BD-4D5A-A15E-7627AE749ED7}"/>
            </ac:spMkLst>
          </pc:spChg>
          <pc:picChg chg="mod">
            <ac:chgData name="Chris Hammersley" userId="e327f2e3-d585-451e-abb5-0d35ddadf47c" providerId="ADAL" clId="{6EF9431B-4F59-492A-9E3B-47AB14A282F0}" dt="2021-06-10T12:37:18.999" v="296" actId="14100"/>
            <ac:picMkLst>
              <pc:docMk/>
              <pc:sldMasterMk cId="1552267537" sldId="2147483648"/>
              <pc:sldLayoutMk cId="4167493639" sldId="2147483707"/>
              <ac:picMk id="3" creationId="{7CC685C8-C1C0-4234-885A-E2D0F6B76475}"/>
            </ac:picMkLst>
          </pc:picChg>
          <pc:picChg chg="add mod ord">
            <ac:chgData name="Chris Hammersley" userId="e327f2e3-d585-451e-abb5-0d35ddadf47c" providerId="ADAL" clId="{6EF9431B-4F59-492A-9E3B-47AB14A282F0}" dt="2021-06-10T12:37:07.224" v="295" actId="1076"/>
            <ac:picMkLst>
              <pc:docMk/>
              <pc:sldMasterMk cId="1552267537" sldId="2147483648"/>
              <pc:sldLayoutMk cId="4167493639" sldId="2147483707"/>
              <ac:picMk id="9" creationId="{E0985BF0-302F-4C56-937B-AAF053CE9A9D}"/>
            </ac:picMkLst>
          </pc:picChg>
        </pc:sldLayoutChg>
      </pc:sldMasterChg>
    </pc:docChg>
  </pc:docChgLst>
  <pc:docChgLst>
    <pc:chgData name="Chris Hammersley" userId="e327f2e3-d585-451e-abb5-0d35ddadf47c" providerId="ADAL" clId="{2C74F417-E79B-407E-A796-B077DA22E16F}"/>
    <pc:docChg chg="delSld modSection">
      <pc:chgData name="Chris Hammersley" userId="e327f2e3-d585-451e-abb5-0d35ddadf47c" providerId="ADAL" clId="{2C74F417-E79B-407E-A796-B077DA22E16F}" dt="2021-06-16T08:29:53.489" v="6" actId="47"/>
      <pc:docMkLst>
        <pc:docMk/>
      </pc:docMkLst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3026639021" sldId="257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4094705222" sldId="261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696880764" sldId="267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460389364" sldId="269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3195288595" sldId="271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1098124274" sldId="272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3649522319" sldId="278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575593529" sldId="280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3155794818" sldId="281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2736861338" sldId="282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573676623" sldId="295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837788449" sldId="481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966750333" sldId="482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312014204" sldId="486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598580965" sldId="487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016854813" sldId="494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3734236943" sldId="495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3224144527" sldId="496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650262455" sldId="498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1159285008" sldId="499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968389419" sldId="500"/>
        </pc:sldMkLst>
      </pc:sldChg>
      <pc:sldChg chg="del">
        <pc:chgData name="Chris Hammersley" userId="e327f2e3-d585-451e-abb5-0d35ddadf47c" providerId="ADAL" clId="{2C74F417-E79B-407E-A796-B077DA22E16F}" dt="2021-06-16T08:29:39.059" v="2" actId="47"/>
        <pc:sldMkLst>
          <pc:docMk/>
          <pc:sldMk cId="366411897" sldId="501"/>
        </pc:sldMkLst>
      </pc:sldChg>
      <pc:sldChg chg="del">
        <pc:chgData name="Chris Hammersley" userId="e327f2e3-d585-451e-abb5-0d35ddadf47c" providerId="ADAL" clId="{2C74F417-E79B-407E-A796-B077DA22E16F}" dt="2021-06-16T08:29:38.209" v="1" actId="47"/>
        <pc:sldMkLst>
          <pc:docMk/>
          <pc:sldMk cId="2624535088" sldId="502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408706069" sldId="503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832864981" sldId="504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4285806471" sldId="505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199472011" sldId="506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1534236567" sldId="507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690456861" sldId="508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818075065" sldId="509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365901879" sldId="510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4018460778" sldId="511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166093210" sldId="512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1549047083" sldId="513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4204361364" sldId="514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576063251" sldId="515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755130710" sldId="516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1336948406" sldId="524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361920967" sldId="525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645916892" sldId="526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662891422" sldId="527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3213910773" sldId="530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3458240549" sldId="531"/>
        </pc:sldMkLst>
      </pc:sldChg>
      <pc:sldChg chg="del">
        <pc:chgData name="Chris Hammersley" userId="e327f2e3-d585-451e-abb5-0d35ddadf47c" providerId="ADAL" clId="{2C74F417-E79B-407E-A796-B077DA22E16F}" dt="2021-06-16T08:29:50.112" v="4" actId="47"/>
        <pc:sldMkLst>
          <pc:docMk/>
          <pc:sldMk cId="1382944704" sldId="532"/>
        </pc:sldMkLst>
      </pc:sldChg>
      <pc:sldChg chg="del">
        <pc:chgData name="Chris Hammersley" userId="e327f2e3-d585-451e-abb5-0d35ddadf47c" providerId="ADAL" clId="{2C74F417-E79B-407E-A796-B077DA22E16F}" dt="2021-06-16T08:29:50.752" v="5" actId="47"/>
        <pc:sldMkLst>
          <pc:docMk/>
          <pc:sldMk cId="1697804780" sldId="534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1714524934" sldId="535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1750968291" sldId="537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2424758346" sldId="538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903004012" sldId="539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130669592" sldId="540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516439571" sldId="541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4023462796" sldId="544"/>
        </pc:sldMkLst>
      </pc:sldChg>
    </pc:docChg>
  </pc:docChgLst>
  <pc:docChgLst>
    <pc:chgData name="Chris Hammersley" userId="e327f2e3-d585-451e-abb5-0d35ddadf47c" providerId="ADAL" clId="{887BD2E7-1B78-44E0-94B1-21FAE48D4736}"/>
    <pc:docChg chg="delSection">
      <pc:chgData name="Chris Hammersley" userId="e327f2e3-d585-451e-abb5-0d35ddadf47c" providerId="ADAL" clId="{887BD2E7-1B78-44E0-94B1-21FAE48D4736}" dt="2021-06-16T10:47:53.984" v="0" actId="17853"/>
      <pc:docMkLst>
        <pc:docMk/>
      </pc:docMkLst>
    </pc:docChg>
  </pc:docChgLst>
  <pc:docChgLst>
    <pc:chgData name="Chris Hammersley" userId="e327f2e3-d585-451e-abb5-0d35ddadf47c" providerId="ADAL" clId="{89F4F66A-68EF-4466-9997-E7110F4CA737}"/>
    <pc:docChg chg="undo custSel addSld delSld modSld modSection">
      <pc:chgData name="Chris Hammersley" userId="e327f2e3-d585-451e-abb5-0d35ddadf47c" providerId="ADAL" clId="{89F4F66A-68EF-4466-9997-E7110F4CA737}" dt="2021-05-28T16:08:34.718" v="5841" actId="20577"/>
      <pc:docMkLst>
        <pc:docMk/>
      </pc:docMkLst>
      <pc:sldChg chg="modSp mod">
        <pc:chgData name="Chris Hammersley" userId="e327f2e3-d585-451e-abb5-0d35ddadf47c" providerId="ADAL" clId="{89F4F66A-68EF-4466-9997-E7110F4CA737}" dt="2021-05-28T15:30:19.125" v="3895" actId="20577"/>
        <pc:sldMkLst>
          <pc:docMk/>
          <pc:sldMk cId="3026639021" sldId="257"/>
        </pc:sldMkLst>
        <pc:spChg chg="mod">
          <ac:chgData name="Chris Hammersley" userId="e327f2e3-d585-451e-abb5-0d35ddadf47c" providerId="ADAL" clId="{89F4F66A-68EF-4466-9997-E7110F4CA737}" dt="2021-05-28T15:30:19.125" v="3895" actId="20577"/>
          <ac:spMkLst>
            <pc:docMk/>
            <pc:sldMk cId="3026639021" sldId="257"/>
            <ac:spMk id="3" creationId="{535EFC95-B4D7-400F-90CC-03153026205B}"/>
          </ac:spMkLst>
        </pc:spChg>
      </pc:sldChg>
      <pc:sldChg chg="modSp mod">
        <pc:chgData name="Chris Hammersley" userId="e327f2e3-d585-451e-abb5-0d35ddadf47c" providerId="ADAL" clId="{89F4F66A-68EF-4466-9997-E7110F4CA737}" dt="2021-05-25T09:42:11" v="2" actId="20577"/>
        <pc:sldMkLst>
          <pc:docMk/>
          <pc:sldMk cId="460389364" sldId="269"/>
        </pc:sldMkLst>
        <pc:spChg chg="mod">
          <ac:chgData name="Chris Hammersley" userId="e327f2e3-d585-451e-abb5-0d35ddadf47c" providerId="ADAL" clId="{89F4F66A-68EF-4466-9997-E7110F4CA737}" dt="2021-05-25T09:42:11" v="2" actId="20577"/>
          <ac:spMkLst>
            <pc:docMk/>
            <pc:sldMk cId="460389364" sldId="269"/>
            <ac:spMk id="10" creationId="{C8DC36DE-8CE8-4A5E-BCBF-8BDA9F2F98E0}"/>
          </ac:spMkLst>
        </pc:spChg>
      </pc:sldChg>
      <pc:sldChg chg="addSp delSp modSp mod modClrScheme chgLayout">
        <pc:chgData name="Chris Hammersley" userId="e327f2e3-d585-451e-abb5-0d35ddadf47c" providerId="ADAL" clId="{89F4F66A-68EF-4466-9997-E7110F4CA737}" dt="2021-05-28T15:06:04.400" v="997" actId="478"/>
        <pc:sldMkLst>
          <pc:docMk/>
          <pc:sldMk cId="3837788449" sldId="481"/>
        </pc:sldMkLst>
        <pc:spChg chg="mod ord">
          <ac:chgData name="Chris Hammersley" userId="e327f2e3-d585-451e-abb5-0d35ddadf47c" providerId="ADAL" clId="{89F4F66A-68EF-4466-9997-E7110F4CA737}" dt="2021-05-28T10:46:26.224" v="965" actId="700"/>
          <ac:spMkLst>
            <pc:docMk/>
            <pc:sldMk cId="3837788449" sldId="481"/>
            <ac:spMk id="2" creationId="{103C13B7-9E7E-4267-9426-6F9DC1EF441E}"/>
          </ac:spMkLst>
        </pc:spChg>
        <pc:spChg chg="mod ord">
          <ac:chgData name="Chris Hammersley" userId="e327f2e3-d585-451e-abb5-0d35ddadf47c" providerId="ADAL" clId="{89F4F66A-68EF-4466-9997-E7110F4CA737}" dt="2021-05-28T10:46:26.224" v="965" actId="700"/>
          <ac:spMkLst>
            <pc:docMk/>
            <pc:sldMk cId="3837788449" sldId="481"/>
            <ac:spMk id="3" creationId="{8488900E-FF47-4905-8FE1-98C734C79E70}"/>
          </ac:spMkLst>
        </pc:spChg>
        <pc:spChg chg="mod ord">
          <ac:chgData name="Chris Hammersley" userId="e327f2e3-d585-451e-abb5-0d35ddadf47c" providerId="ADAL" clId="{89F4F66A-68EF-4466-9997-E7110F4CA737}" dt="2021-05-28T10:46:26.224" v="965" actId="700"/>
          <ac:spMkLst>
            <pc:docMk/>
            <pc:sldMk cId="3837788449" sldId="481"/>
            <ac:spMk id="4" creationId="{58EB6509-DB09-4D33-A7AA-17B5E3223CBF}"/>
          </ac:spMkLst>
        </pc:spChg>
        <pc:spChg chg="mod ord">
          <ac:chgData name="Chris Hammersley" userId="e327f2e3-d585-451e-abb5-0d35ddadf47c" providerId="ADAL" clId="{89F4F66A-68EF-4466-9997-E7110F4CA737}" dt="2021-05-28T10:46:26.224" v="965" actId="700"/>
          <ac:spMkLst>
            <pc:docMk/>
            <pc:sldMk cId="3837788449" sldId="481"/>
            <ac:spMk id="5" creationId="{CB445DE1-CBE2-422F-BE1A-8E6D5A41EE24}"/>
          </ac:spMkLst>
        </pc:spChg>
        <pc:spChg chg="add mod ord">
          <ac:chgData name="Chris Hammersley" userId="e327f2e3-d585-451e-abb5-0d35ddadf47c" providerId="ADAL" clId="{89F4F66A-68EF-4466-9997-E7110F4CA737}" dt="2021-05-28T10:50:54.983" v="989" actId="14100"/>
          <ac:spMkLst>
            <pc:docMk/>
            <pc:sldMk cId="3837788449" sldId="481"/>
            <ac:spMk id="6" creationId="{8CF949ED-309D-4D62-83B0-C684D0228321}"/>
          </ac:spMkLst>
        </pc:spChg>
        <pc:spChg chg="add mod">
          <ac:chgData name="Chris Hammersley" userId="e327f2e3-d585-451e-abb5-0d35ddadf47c" providerId="ADAL" clId="{89F4F66A-68EF-4466-9997-E7110F4CA737}" dt="2021-05-28T10:46:42.597" v="973" actId="1076"/>
          <ac:spMkLst>
            <pc:docMk/>
            <pc:sldMk cId="3837788449" sldId="481"/>
            <ac:spMk id="7" creationId="{43D7F60C-BA4B-4C96-886F-A795F6F814F0}"/>
          </ac:spMkLst>
        </pc:spChg>
        <pc:spChg chg="mod">
          <ac:chgData name="Chris Hammersley" userId="e327f2e3-d585-451e-abb5-0d35ddadf47c" providerId="ADAL" clId="{89F4F66A-68EF-4466-9997-E7110F4CA737}" dt="2021-05-28T10:47:20.330" v="986" actId="1076"/>
          <ac:spMkLst>
            <pc:docMk/>
            <pc:sldMk cId="3837788449" sldId="481"/>
            <ac:spMk id="12" creationId="{214E105C-8BC6-4284-880F-17E6BA48DA51}"/>
          </ac:spMkLst>
        </pc:spChg>
        <pc:spChg chg="del mod">
          <ac:chgData name="Chris Hammersley" userId="e327f2e3-d585-451e-abb5-0d35ddadf47c" providerId="ADAL" clId="{89F4F66A-68EF-4466-9997-E7110F4CA737}" dt="2021-05-28T10:46:29.489" v="967" actId="478"/>
          <ac:spMkLst>
            <pc:docMk/>
            <pc:sldMk cId="3837788449" sldId="481"/>
            <ac:spMk id="13" creationId="{C3C8C5E6-2697-475C-9AFF-C7180266CC6E}"/>
          </ac:spMkLst>
        </pc:spChg>
        <pc:spChg chg="mod">
          <ac:chgData name="Chris Hammersley" userId="e327f2e3-d585-451e-abb5-0d35ddadf47c" providerId="ADAL" clId="{89F4F66A-68EF-4466-9997-E7110F4CA737}" dt="2021-05-28T10:47:20.330" v="986" actId="1076"/>
          <ac:spMkLst>
            <pc:docMk/>
            <pc:sldMk cId="3837788449" sldId="481"/>
            <ac:spMk id="14" creationId="{448530D4-3763-4C5C-97E2-288E8DE4F06E}"/>
          </ac:spMkLst>
        </pc:spChg>
        <pc:spChg chg="mod">
          <ac:chgData name="Chris Hammersley" userId="e327f2e3-d585-451e-abb5-0d35ddadf47c" providerId="ADAL" clId="{89F4F66A-68EF-4466-9997-E7110F4CA737}" dt="2021-05-28T10:47:20.330" v="986" actId="1076"/>
          <ac:spMkLst>
            <pc:docMk/>
            <pc:sldMk cId="3837788449" sldId="481"/>
            <ac:spMk id="16" creationId="{CFA1E2B3-3074-4B1A-8F64-3AD9F09F02F8}"/>
          </ac:spMkLst>
        </pc:spChg>
        <pc:spChg chg="mod">
          <ac:chgData name="Chris Hammersley" userId="e327f2e3-d585-451e-abb5-0d35ddadf47c" providerId="ADAL" clId="{89F4F66A-68EF-4466-9997-E7110F4CA737}" dt="2021-05-28T10:47:20.330" v="986" actId="1076"/>
          <ac:spMkLst>
            <pc:docMk/>
            <pc:sldMk cId="3837788449" sldId="481"/>
            <ac:spMk id="17" creationId="{3A7C41DD-1670-4103-9A21-2BC60E1F32FF}"/>
          </ac:spMkLst>
        </pc:spChg>
        <pc:spChg chg="add mod">
          <ac:chgData name="Chris Hammersley" userId="e327f2e3-d585-451e-abb5-0d35ddadf47c" providerId="ADAL" clId="{89F4F66A-68EF-4466-9997-E7110F4CA737}" dt="2021-05-28T10:46:49.655" v="978" actId="1076"/>
          <ac:spMkLst>
            <pc:docMk/>
            <pc:sldMk cId="3837788449" sldId="481"/>
            <ac:spMk id="21" creationId="{4487F1C4-3DE6-4642-AA84-950B5AF6ABCC}"/>
          </ac:spMkLst>
        </pc:spChg>
        <pc:spChg chg="mod">
          <ac:chgData name="Chris Hammersley" userId="e327f2e3-d585-451e-abb5-0d35ddadf47c" providerId="ADAL" clId="{89F4F66A-68EF-4466-9997-E7110F4CA737}" dt="2021-05-28T10:46:57.892" v="981" actId="1076"/>
          <ac:spMkLst>
            <pc:docMk/>
            <pc:sldMk cId="3837788449" sldId="481"/>
            <ac:spMk id="22" creationId="{B53965C2-A050-44F8-AB14-606F958F6077}"/>
          </ac:spMkLst>
        </pc:spChg>
        <pc:spChg chg="add mod">
          <ac:chgData name="Chris Hammersley" userId="e327f2e3-d585-451e-abb5-0d35ddadf47c" providerId="ADAL" clId="{89F4F66A-68EF-4466-9997-E7110F4CA737}" dt="2021-05-28T10:46:54.798" v="980" actId="1076"/>
          <ac:spMkLst>
            <pc:docMk/>
            <pc:sldMk cId="3837788449" sldId="481"/>
            <ac:spMk id="23" creationId="{7E8520E4-F8F0-4BE6-84B0-1E3C94764493}"/>
          </ac:spMkLst>
        </pc:spChg>
        <pc:spChg chg="add del mod">
          <ac:chgData name="Chris Hammersley" userId="e327f2e3-d585-451e-abb5-0d35ddadf47c" providerId="ADAL" clId="{89F4F66A-68EF-4466-9997-E7110F4CA737}" dt="2021-05-28T15:06:04.400" v="997" actId="478"/>
          <ac:spMkLst>
            <pc:docMk/>
            <pc:sldMk cId="3837788449" sldId="481"/>
            <ac:spMk id="24" creationId="{04A380E2-331F-4303-A795-55CCE44642FB}"/>
          </ac:spMkLst>
        </pc:spChg>
        <pc:spChg chg="mod">
          <ac:chgData name="Chris Hammersley" userId="e327f2e3-d585-451e-abb5-0d35ddadf47c" providerId="ADAL" clId="{89F4F66A-68EF-4466-9997-E7110F4CA737}" dt="2021-05-28T10:46:57.892" v="981" actId="1076"/>
          <ac:spMkLst>
            <pc:docMk/>
            <pc:sldMk cId="3837788449" sldId="481"/>
            <ac:spMk id="27" creationId="{07A222B0-8989-46BD-BDFC-C2E887E709BE}"/>
          </ac:spMkLst>
        </pc:spChg>
        <pc:spChg chg="mod">
          <ac:chgData name="Chris Hammersley" userId="e327f2e3-d585-451e-abb5-0d35ddadf47c" providerId="ADAL" clId="{89F4F66A-68EF-4466-9997-E7110F4CA737}" dt="2021-05-28T10:46:57.892" v="981" actId="1076"/>
          <ac:spMkLst>
            <pc:docMk/>
            <pc:sldMk cId="3837788449" sldId="481"/>
            <ac:spMk id="28" creationId="{8C95A78F-ACCE-45EC-9BFB-420060D6D1AD}"/>
          </ac:spMkLst>
        </pc:spChg>
        <pc:spChg chg="del">
          <ac:chgData name="Chris Hammersley" userId="e327f2e3-d585-451e-abb5-0d35ddadf47c" providerId="ADAL" clId="{89F4F66A-68EF-4466-9997-E7110F4CA737}" dt="2021-05-28T10:45:03.262" v="690" actId="478"/>
          <ac:spMkLst>
            <pc:docMk/>
            <pc:sldMk cId="3837788449" sldId="481"/>
            <ac:spMk id="40" creationId="{CFA99408-3371-43CD-AD43-03D32FDEC9BF}"/>
          </ac:spMkLst>
        </pc:spChg>
        <pc:picChg chg="mod">
          <ac:chgData name="Chris Hammersley" userId="e327f2e3-d585-451e-abb5-0d35ddadf47c" providerId="ADAL" clId="{89F4F66A-68EF-4466-9997-E7110F4CA737}" dt="2021-05-28T10:45:07.203" v="691" actId="1076"/>
          <ac:picMkLst>
            <pc:docMk/>
            <pc:sldMk cId="3837788449" sldId="481"/>
            <ac:picMk id="39" creationId="{C5FFB746-C344-4402-9132-BE167BBE04C5}"/>
          </ac:picMkLst>
        </pc:picChg>
      </pc:sldChg>
      <pc:sldChg chg="modSp mod">
        <pc:chgData name="Chris Hammersley" userId="e327f2e3-d585-451e-abb5-0d35ddadf47c" providerId="ADAL" clId="{89F4F66A-68EF-4466-9997-E7110F4CA737}" dt="2021-05-28T10:43:05.294" v="382" actId="1076"/>
        <pc:sldMkLst>
          <pc:docMk/>
          <pc:sldMk cId="2966750333" sldId="482"/>
        </pc:sldMkLst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7" creationId="{B24CB836-E33E-4E9D-A669-5651336B05BB}"/>
          </ac:spMkLst>
        </pc:spChg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8" creationId="{3F324974-1930-43DB-84AC-D676204151B5}"/>
          </ac:spMkLst>
        </pc:spChg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9" creationId="{D230884B-0FF3-4F57-907A-BC631A397F16}"/>
          </ac:spMkLst>
        </pc:spChg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10" creationId="{D6CA6C3B-F316-4AC1-BE69-1D263BEBDE8E}"/>
          </ac:spMkLst>
        </pc:spChg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11" creationId="{07E61CB6-7840-45B6-9816-40C10A783440}"/>
          </ac:spMkLst>
        </pc:spChg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12" creationId="{875C96E9-6AFF-4264-B778-02C75D0F9EDC}"/>
          </ac:spMkLst>
        </pc:spChg>
        <pc:spChg chg="mod">
          <ac:chgData name="Chris Hammersley" userId="e327f2e3-d585-451e-abb5-0d35ddadf47c" providerId="ADAL" clId="{89F4F66A-68EF-4466-9997-E7110F4CA737}" dt="2021-05-28T10:43:00.966" v="381" actId="20577"/>
          <ac:spMkLst>
            <pc:docMk/>
            <pc:sldMk cId="2966750333" sldId="482"/>
            <ac:spMk id="14" creationId="{48897DF0-96A9-4E78-8188-79E54880B6BC}"/>
          </ac:spMkLst>
        </pc:spChg>
      </pc:sldChg>
      <pc:sldChg chg="delSp modSp mod">
        <pc:chgData name="Chris Hammersley" userId="e327f2e3-d585-451e-abb5-0d35ddadf47c" providerId="ADAL" clId="{89F4F66A-68EF-4466-9997-E7110F4CA737}" dt="2021-05-28T15:03:42.123" v="991" actId="1076"/>
        <pc:sldMkLst>
          <pc:docMk/>
          <pc:sldMk cId="640538068" sldId="497"/>
        </pc:sldMkLst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12" creationId="{214E105C-8BC6-4284-880F-17E6BA48DA51}"/>
          </ac:spMkLst>
        </pc:spChg>
        <pc:spChg chg="del">
          <ac:chgData name="Chris Hammersley" userId="e327f2e3-d585-451e-abb5-0d35ddadf47c" providerId="ADAL" clId="{89F4F66A-68EF-4466-9997-E7110F4CA737}" dt="2021-05-28T15:03:36.031" v="990" actId="478"/>
          <ac:spMkLst>
            <pc:docMk/>
            <pc:sldMk cId="640538068" sldId="497"/>
            <ac:spMk id="13" creationId="{C3C8C5E6-2697-475C-9AFF-C7180266CC6E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14" creationId="{448530D4-3763-4C5C-97E2-288E8DE4F06E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16" creationId="{CFA1E2B3-3074-4B1A-8F64-3AD9F09F02F8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17" creationId="{3A7C41DD-1670-4103-9A21-2BC60E1F32FF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22" creationId="{B53965C2-A050-44F8-AB14-606F958F6077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27" creationId="{07A222B0-8989-46BD-BDFC-C2E887E709BE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28" creationId="{8C95A78F-ACCE-45EC-9BFB-420060D6D1AD}"/>
          </ac:spMkLst>
        </pc:spChg>
      </pc:sldChg>
      <pc:sldChg chg="modSp mod">
        <pc:chgData name="Chris Hammersley" userId="e327f2e3-d585-451e-abb5-0d35ddadf47c" providerId="ADAL" clId="{89F4F66A-68EF-4466-9997-E7110F4CA737}" dt="2021-05-28T10:37:28.471" v="31" actId="20577"/>
        <pc:sldMkLst>
          <pc:docMk/>
          <pc:sldMk cId="576063251" sldId="515"/>
        </pc:sldMkLst>
        <pc:spChg chg="mod">
          <ac:chgData name="Chris Hammersley" userId="e327f2e3-d585-451e-abb5-0d35ddadf47c" providerId="ADAL" clId="{89F4F66A-68EF-4466-9997-E7110F4CA737}" dt="2021-05-28T10:37:28.471" v="31" actId="20577"/>
          <ac:spMkLst>
            <pc:docMk/>
            <pc:sldMk cId="576063251" sldId="515"/>
            <ac:spMk id="3" creationId="{CA51A46E-6BB3-4C0D-A4D5-0A3637F5418A}"/>
          </ac:spMkLst>
        </pc:spChg>
      </pc:sldChg>
      <pc:sldChg chg="addSp modSp new mod">
        <pc:chgData name="Chris Hammersley" userId="e327f2e3-d585-451e-abb5-0d35ddadf47c" providerId="ADAL" clId="{89F4F66A-68EF-4466-9997-E7110F4CA737}" dt="2021-05-28T16:03:43.983" v="5422" actId="20577"/>
        <pc:sldMkLst>
          <pc:docMk/>
          <pc:sldMk cId="2643635173" sldId="518"/>
        </pc:sldMkLst>
        <pc:spChg chg="mod">
          <ac:chgData name="Chris Hammersley" userId="e327f2e3-d585-451e-abb5-0d35ddadf47c" providerId="ADAL" clId="{89F4F66A-68EF-4466-9997-E7110F4CA737}" dt="2021-05-28T15:28:53.092" v="3631" actId="20577"/>
          <ac:spMkLst>
            <pc:docMk/>
            <pc:sldMk cId="2643635173" sldId="518"/>
            <ac:spMk id="3" creationId="{1865BB07-5B8C-4F45-8572-7884FE6A35CE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7" creationId="{AC170916-64C2-459D-B1C6-0D29F6DB916C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8" creationId="{B080C9A6-3DFF-4054-9227-379CEC5165E8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9" creationId="{924F32E6-B835-485F-B18F-E0EDB8E90EE1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10" creationId="{B8822B2D-3BC8-44EF-924D-D7FCE05FAC5A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11" creationId="{53F16CB1-4057-4FA5-84C1-43AC13BC9D4A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12" creationId="{7A32D42A-265B-46D6-BF93-9640AA7CC33D}"/>
          </ac:spMkLst>
        </pc:spChg>
        <pc:spChg chg="add mod">
          <ac:chgData name="Chris Hammersley" userId="e327f2e3-d585-451e-abb5-0d35ddadf47c" providerId="ADAL" clId="{89F4F66A-68EF-4466-9997-E7110F4CA737}" dt="2021-05-28T15:29:28.592" v="3775" actId="20577"/>
          <ac:spMkLst>
            <pc:docMk/>
            <pc:sldMk cId="2643635173" sldId="518"/>
            <ac:spMk id="13" creationId="{95D412B8-BFDC-4DE0-93FF-8E3E83791414}"/>
          </ac:spMkLst>
        </pc:spChg>
        <pc:spChg chg="add mod">
          <ac:chgData name="Chris Hammersley" userId="e327f2e3-d585-451e-abb5-0d35ddadf47c" providerId="ADAL" clId="{89F4F66A-68EF-4466-9997-E7110F4CA737}" dt="2021-05-28T15:23:07.880" v="3498" actId="20577"/>
          <ac:spMkLst>
            <pc:docMk/>
            <pc:sldMk cId="2643635173" sldId="518"/>
            <ac:spMk id="14" creationId="{9D43ED20-A7C2-40FE-8741-62B0D93904CF}"/>
          </ac:spMkLst>
        </pc:spChg>
        <pc:spChg chg="add mod">
          <ac:chgData name="Chris Hammersley" userId="e327f2e3-d585-451e-abb5-0d35ddadf47c" providerId="ADAL" clId="{89F4F66A-68EF-4466-9997-E7110F4CA737}" dt="2021-05-28T16:03:43.983" v="5422" actId="20577"/>
          <ac:spMkLst>
            <pc:docMk/>
            <pc:sldMk cId="2643635173" sldId="518"/>
            <ac:spMk id="15" creationId="{7D224DAA-BF57-4F40-843F-9C370F33208C}"/>
          </ac:spMkLst>
        </pc:spChg>
      </pc:sldChg>
      <pc:sldChg chg="addSp modSp new mod">
        <pc:chgData name="Chris Hammersley" userId="e327f2e3-d585-451e-abb5-0d35ddadf47c" providerId="ADAL" clId="{89F4F66A-68EF-4466-9997-E7110F4CA737}" dt="2021-05-28T15:47:50.276" v="5025" actId="113"/>
        <pc:sldMkLst>
          <pc:docMk/>
          <pc:sldMk cId="1119115173" sldId="519"/>
        </pc:sldMkLst>
        <pc:spChg chg="mod">
          <ac:chgData name="Chris Hammersley" userId="e327f2e3-d585-451e-abb5-0d35ddadf47c" providerId="ADAL" clId="{89F4F66A-68EF-4466-9997-E7110F4CA737}" dt="2021-05-28T15:47:50.276" v="5025" actId="113"/>
          <ac:spMkLst>
            <pc:docMk/>
            <pc:sldMk cId="1119115173" sldId="519"/>
            <ac:spMk id="3" creationId="{906CAB58-B243-49BE-89B5-272A8BAB0655}"/>
          </ac:spMkLst>
        </pc:spChg>
        <pc:spChg chg="add mod">
          <ac:chgData name="Chris Hammersley" userId="e327f2e3-d585-451e-abb5-0d35ddadf47c" providerId="ADAL" clId="{89F4F66A-68EF-4466-9997-E7110F4CA737}" dt="2021-05-28T15:33:40.684" v="4526" actId="14100"/>
          <ac:spMkLst>
            <pc:docMk/>
            <pc:sldMk cId="1119115173" sldId="519"/>
            <ac:spMk id="7" creationId="{46A8E9C2-6FED-4CC4-99D2-E6294AA13115}"/>
          </ac:spMkLst>
        </pc:spChg>
      </pc:sldChg>
      <pc:sldChg chg="modSp new mod">
        <pc:chgData name="Chris Hammersley" userId="e327f2e3-d585-451e-abb5-0d35ddadf47c" providerId="ADAL" clId="{89F4F66A-68EF-4466-9997-E7110F4CA737}" dt="2021-05-28T15:23:22.518" v="3575" actId="20577"/>
        <pc:sldMkLst>
          <pc:docMk/>
          <pc:sldMk cId="3935489880" sldId="520"/>
        </pc:sldMkLst>
        <pc:spChg chg="mod">
          <ac:chgData name="Chris Hammersley" userId="e327f2e3-d585-451e-abb5-0d35ddadf47c" providerId="ADAL" clId="{89F4F66A-68EF-4466-9997-E7110F4CA737}" dt="2021-05-28T15:23:22.518" v="3575" actId="20577"/>
          <ac:spMkLst>
            <pc:docMk/>
            <pc:sldMk cId="3935489880" sldId="520"/>
            <ac:spMk id="3" creationId="{2234DA43-C55A-4E44-B895-595C98EBD8D5}"/>
          </ac:spMkLst>
        </pc:spChg>
      </pc:sldChg>
      <pc:sldChg chg="modSp add mod">
        <pc:chgData name="Chris Hammersley" userId="e327f2e3-d585-451e-abb5-0d35ddadf47c" providerId="ADAL" clId="{89F4F66A-68EF-4466-9997-E7110F4CA737}" dt="2021-05-28T15:47:48.853" v="5024" actId="113"/>
        <pc:sldMkLst>
          <pc:docMk/>
          <pc:sldMk cId="2390978105" sldId="521"/>
        </pc:sldMkLst>
        <pc:spChg chg="mod">
          <ac:chgData name="Chris Hammersley" userId="e327f2e3-d585-451e-abb5-0d35ddadf47c" providerId="ADAL" clId="{89F4F66A-68EF-4466-9997-E7110F4CA737}" dt="2021-05-28T15:47:48.853" v="5024" actId="113"/>
          <ac:spMkLst>
            <pc:docMk/>
            <pc:sldMk cId="2390978105" sldId="521"/>
            <ac:spMk id="3" creationId="{906CAB58-B243-49BE-89B5-272A8BAB0655}"/>
          </ac:spMkLst>
        </pc:spChg>
      </pc:sldChg>
      <pc:sldChg chg="modSp add mod">
        <pc:chgData name="Chris Hammersley" userId="e327f2e3-d585-451e-abb5-0d35ddadf47c" providerId="ADAL" clId="{89F4F66A-68EF-4466-9997-E7110F4CA737}" dt="2021-05-28T15:47:47.345" v="5023" actId="113"/>
        <pc:sldMkLst>
          <pc:docMk/>
          <pc:sldMk cId="3167113857" sldId="522"/>
        </pc:sldMkLst>
        <pc:spChg chg="mod">
          <ac:chgData name="Chris Hammersley" userId="e327f2e3-d585-451e-abb5-0d35ddadf47c" providerId="ADAL" clId="{89F4F66A-68EF-4466-9997-E7110F4CA737}" dt="2021-05-28T15:47:47.345" v="5023" actId="113"/>
          <ac:spMkLst>
            <pc:docMk/>
            <pc:sldMk cId="3167113857" sldId="522"/>
            <ac:spMk id="3" creationId="{906CAB58-B243-49BE-89B5-272A8BAB0655}"/>
          </ac:spMkLst>
        </pc:spChg>
      </pc:sldChg>
      <pc:sldChg chg="modSp add mod">
        <pc:chgData name="Chris Hammersley" userId="e327f2e3-d585-451e-abb5-0d35ddadf47c" providerId="ADAL" clId="{89F4F66A-68EF-4466-9997-E7110F4CA737}" dt="2021-05-28T16:03:57.426" v="5475" actId="20577"/>
        <pc:sldMkLst>
          <pc:docMk/>
          <pc:sldMk cId="2420960842" sldId="523"/>
        </pc:sldMkLst>
        <pc:spChg chg="mod">
          <ac:chgData name="Chris Hammersley" userId="e327f2e3-d585-451e-abb5-0d35ddadf47c" providerId="ADAL" clId="{89F4F66A-68EF-4466-9997-E7110F4CA737}" dt="2021-05-28T16:03:57.426" v="5475" actId="20577"/>
          <ac:spMkLst>
            <pc:docMk/>
            <pc:sldMk cId="2420960842" sldId="523"/>
            <ac:spMk id="3" creationId="{906CAB58-B243-49BE-89B5-272A8BAB0655}"/>
          </ac:spMkLst>
        </pc:spChg>
      </pc:sldChg>
      <pc:sldChg chg="modSp new mod">
        <pc:chgData name="Chris Hammersley" userId="e327f2e3-d585-451e-abb5-0d35ddadf47c" providerId="ADAL" clId="{89F4F66A-68EF-4466-9997-E7110F4CA737}" dt="2021-05-28T16:08:34.718" v="5841" actId="20577"/>
        <pc:sldMkLst>
          <pc:docMk/>
          <pc:sldMk cId="1336948406" sldId="524"/>
        </pc:sldMkLst>
        <pc:spChg chg="mod">
          <ac:chgData name="Chris Hammersley" userId="e327f2e3-d585-451e-abb5-0d35ddadf47c" providerId="ADAL" clId="{89F4F66A-68EF-4466-9997-E7110F4CA737}" dt="2021-05-28T16:08:34.718" v="5841" actId="20577"/>
          <ac:spMkLst>
            <pc:docMk/>
            <pc:sldMk cId="1336948406" sldId="524"/>
            <ac:spMk id="3" creationId="{E266742C-E354-47DA-A4C9-07929BAA823C}"/>
          </ac:spMkLst>
        </pc:spChg>
      </pc:sldChg>
      <pc:sldChg chg="new del">
        <pc:chgData name="Chris Hammersley" userId="e327f2e3-d585-451e-abb5-0d35ddadf47c" providerId="ADAL" clId="{89F4F66A-68EF-4466-9997-E7110F4CA737}" dt="2021-05-28T16:07:30.650" v="5477" actId="680"/>
        <pc:sldMkLst>
          <pc:docMk/>
          <pc:sldMk cId="4006829915" sldId="524"/>
        </pc:sldMkLst>
      </pc:sldChg>
    </pc:docChg>
  </pc:docChgLst>
  <pc:docChgLst>
    <pc:chgData name="Chris Hammersley" userId="e327f2e3-d585-451e-abb5-0d35ddadf47c" providerId="ADAL" clId="{154409AC-B83E-44BB-A193-3A6BA67F80E0}"/>
    <pc:docChg chg="undo custSel modSld">
      <pc:chgData name="Chris Hammersley" userId="e327f2e3-d585-451e-abb5-0d35ddadf47c" providerId="ADAL" clId="{154409AC-B83E-44BB-A193-3A6BA67F80E0}" dt="2021-06-16T08:28:51.169" v="1660" actId="33524"/>
      <pc:docMkLst>
        <pc:docMk/>
      </pc:docMkLst>
      <pc:sldChg chg="modSp mod">
        <pc:chgData name="Chris Hammersley" userId="e327f2e3-d585-451e-abb5-0d35ddadf47c" providerId="ADAL" clId="{154409AC-B83E-44BB-A193-3A6BA67F80E0}" dt="2021-06-16T08:12:43.354" v="6" actId="14100"/>
        <pc:sldMkLst>
          <pc:docMk/>
          <pc:sldMk cId="3026639021" sldId="257"/>
        </pc:sldMkLst>
        <pc:spChg chg="mod">
          <ac:chgData name="Chris Hammersley" userId="e327f2e3-d585-451e-abb5-0d35ddadf47c" providerId="ADAL" clId="{154409AC-B83E-44BB-A193-3A6BA67F80E0}" dt="2021-06-16T08:12:43.354" v="6" actId="14100"/>
          <ac:spMkLst>
            <pc:docMk/>
            <pc:sldMk cId="3026639021" sldId="257"/>
            <ac:spMk id="3" creationId="{535EFC95-B4D7-400F-90CC-03153026205B}"/>
          </ac:spMkLst>
        </pc:spChg>
      </pc:sldChg>
      <pc:sldChg chg="modSp mod">
        <pc:chgData name="Chris Hammersley" userId="e327f2e3-d585-451e-abb5-0d35ddadf47c" providerId="ADAL" clId="{154409AC-B83E-44BB-A193-3A6BA67F80E0}" dt="2021-06-16T08:11:25.043" v="2" actId="20577"/>
        <pc:sldMkLst>
          <pc:docMk/>
          <pc:sldMk cId="460389364" sldId="269"/>
        </pc:sldMkLst>
        <pc:spChg chg="mod">
          <ac:chgData name="Chris Hammersley" userId="e327f2e3-d585-451e-abb5-0d35ddadf47c" providerId="ADAL" clId="{154409AC-B83E-44BB-A193-3A6BA67F80E0}" dt="2021-06-16T08:11:25.043" v="2" actId="20577"/>
          <ac:spMkLst>
            <pc:docMk/>
            <pc:sldMk cId="460389364" sldId="269"/>
            <ac:spMk id="18" creationId="{25954A19-AE35-4719-83B8-7261197092AD}"/>
          </ac:spMkLst>
        </pc:spChg>
      </pc:sldChg>
      <pc:sldChg chg="modSp mod">
        <pc:chgData name="Chris Hammersley" userId="e327f2e3-d585-451e-abb5-0d35ddadf47c" providerId="ADAL" clId="{154409AC-B83E-44BB-A193-3A6BA67F80E0}" dt="2021-06-16T08:28:51.169" v="1660" actId="33524"/>
        <pc:sldMkLst>
          <pc:docMk/>
          <pc:sldMk cId="3975825555" sldId="480"/>
        </pc:sldMkLst>
        <pc:spChg chg="mod">
          <ac:chgData name="Chris Hammersley" userId="e327f2e3-d585-451e-abb5-0d35ddadf47c" providerId="ADAL" clId="{154409AC-B83E-44BB-A193-3A6BA67F80E0}" dt="2021-06-16T08:28:41.651" v="1658" actId="1076"/>
          <ac:spMkLst>
            <pc:docMk/>
            <pc:sldMk cId="3975825555" sldId="480"/>
            <ac:spMk id="8" creationId="{0683CB94-293A-4255-8FDF-5B9735F82471}"/>
          </ac:spMkLst>
        </pc:spChg>
        <pc:spChg chg="mod">
          <ac:chgData name="Chris Hammersley" userId="e327f2e3-d585-451e-abb5-0d35ddadf47c" providerId="ADAL" clId="{154409AC-B83E-44BB-A193-3A6BA67F80E0}" dt="2021-06-16T08:28:41.651" v="1658" actId="1076"/>
          <ac:spMkLst>
            <pc:docMk/>
            <pc:sldMk cId="3975825555" sldId="480"/>
            <ac:spMk id="12" creationId="{4213EF6A-9758-4B7D-8DD2-F1C1C013B6FB}"/>
          </ac:spMkLst>
        </pc:spChg>
        <pc:graphicFrameChg chg="mod modGraphic">
          <ac:chgData name="Chris Hammersley" userId="e327f2e3-d585-451e-abb5-0d35ddadf47c" providerId="ADAL" clId="{154409AC-B83E-44BB-A193-3A6BA67F80E0}" dt="2021-06-16T08:28:51.169" v="1660" actId="33524"/>
          <ac:graphicFrameMkLst>
            <pc:docMk/>
            <pc:sldMk cId="3975825555" sldId="480"/>
            <ac:graphicFrameMk id="14" creationId="{E5FF25BA-4876-42B3-8516-FA00345B58C1}"/>
          </ac:graphicFrameMkLst>
        </pc:graphicFrameChg>
      </pc:sldChg>
      <pc:sldChg chg="modSp mod">
        <pc:chgData name="Chris Hammersley" userId="e327f2e3-d585-451e-abb5-0d35ddadf47c" providerId="ADAL" clId="{154409AC-B83E-44BB-A193-3A6BA67F80E0}" dt="2021-06-16T08:13:21.103" v="9" actId="20577"/>
        <pc:sldMkLst>
          <pc:docMk/>
          <pc:sldMk cId="3224144527" sldId="496"/>
        </pc:sldMkLst>
        <pc:spChg chg="mod">
          <ac:chgData name="Chris Hammersley" userId="e327f2e3-d585-451e-abb5-0d35ddadf47c" providerId="ADAL" clId="{154409AC-B83E-44BB-A193-3A6BA67F80E0}" dt="2021-06-16T08:13:21.103" v="9" actId="20577"/>
          <ac:spMkLst>
            <pc:docMk/>
            <pc:sldMk cId="3224144527" sldId="496"/>
            <ac:spMk id="7" creationId="{B5475B0D-0763-4F11-841F-6BF506F5C2A7}"/>
          </ac:spMkLst>
        </pc:spChg>
      </pc:sldChg>
      <pc:sldChg chg="modSp mod">
        <pc:chgData name="Chris Hammersley" userId="e327f2e3-d585-451e-abb5-0d35ddadf47c" providerId="ADAL" clId="{154409AC-B83E-44BB-A193-3A6BA67F80E0}" dt="2021-06-16T08:11:37.091" v="3" actId="20577"/>
        <pc:sldMkLst>
          <pc:docMk/>
          <pc:sldMk cId="4023462796" sldId="544"/>
        </pc:sldMkLst>
        <pc:spChg chg="mod">
          <ac:chgData name="Chris Hammersley" userId="e327f2e3-d585-451e-abb5-0d35ddadf47c" providerId="ADAL" clId="{154409AC-B83E-44BB-A193-3A6BA67F80E0}" dt="2021-06-16T08:11:37.091" v="3" actId="20577"/>
          <ac:spMkLst>
            <pc:docMk/>
            <pc:sldMk cId="4023462796" sldId="544"/>
            <ac:spMk id="10" creationId="{C8DC36DE-8CE8-4A5E-BCBF-8BDA9F2F98E0}"/>
          </ac:spMkLst>
        </pc:spChg>
      </pc:sldChg>
    </pc:docChg>
  </pc:docChgLst>
  <pc:docChgLst>
    <pc:chgData name="Chris Hammersley" userId="e327f2e3-d585-451e-abb5-0d35ddadf47c" providerId="ADAL" clId="{95EE4C90-BE2F-4591-A7F5-3D22D68CB0B0}"/>
    <pc:docChg chg="undo redo custSel addSld delSld modSld sldOrd addSection delSection modSection">
      <pc:chgData name="Chris Hammersley" userId="e327f2e3-d585-451e-abb5-0d35ddadf47c" providerId="ADAL" clId="{95EE4C90-BE2F-4591-A7F5-3D22D68CB0B0}" dt="2021-05-24T16:48:53.670" v="26751" actId="1035"/>
      <pc:docMkLst>
        <pc:docMk/>
      </pc:docMkLst>
      <pc:sldChg chg="modSp mod">
        <pc:chgData name="Chris Hammersley" userId="e327f2e3-d585-451e-abb5-0d35ddadf47c" providerId="ADAL" clId="{95EE4C90-BE2F-4591-A7F5-3D22D68CB0B0}" dt="2021-05-21T16:56:30.733" v="1436" actId="20577"/>
        <pc:sldMkLst>
          <pc:docMk/>
          <pc:sldMk cId="3026639021" sldId="257"/>
        </pc:sldMkLst>
        <pc:spChg chg="mod">
          <ac:chgData name="Chris Hammersley" userId="e327f2e3-d585-451e-abb5-0d35ddadf47c" providerId="ADAL" clId="{95EE4C90-BE2F-4591-A7F5-3D22D68CB0B0}" dt="2021-05-21T16:56:30.733" v="1436" actId="20577"/>
          <ac:spMkLst>
            <pc:docMk/>
            <pc:sldMk cId="3026639021" sldId="257"/>
            <ac:spMk id="3" creationId="{535EFC95-B4D7-400F-90CC-03153026205B}"/>
          </ac:spMkLst>
        </pc:spChg>
      </pc:sldChg>
      <pc:sldChg chg="del">
        <pc:chgData name="Chris Hammersley" userId="e327f2e3-d585-451e-abb5-0d35ddadf47c" providerId="ADAL" clId="{95EE4C90-BE2F-4591-A7F5-3D22D68CB0B0}" dt="2021-05-21T16:56:39.523" v="1437" actId="47"/>
        <pc:sldMkLst>
          <pc:docMk/>
          <pc:sldMk cId="3308442878" sldId="258"/>
        </pc:sldMkLst>
      </pc:sldChg>
      <pc:sldChg chg="modSp mod">
        <pc:chgData name="Chris Hammersley" userId="e327f2e3-d585-451e-abb5-0d35ddadf47c" providerId="ADAL" clId="{95EE4C90-BE2F-4591-A7F5-3D22D68CB0B0}" dt="2021-05-24T14:45:03.643" v="18347" actId="20577"/>
        <pc:sldMkLst>
          <pc:docMk/>
          <pc:sldMk cId="4094705222" sldId="261"/>
        </pc:sldMkLst>
        <pc:spChg chg="mod">
          <ac:chgData name="Chris Hammersley" userId="e327f2e3-d585-451e-abb5-0d35ddadf47c" providerId="ADAL" clId="{95EE4C90-BE2F-4591-A7F5-3D22D68CB0B0}" dt="2021-05-24T14:45:03.643" v="18347" actId="20577"/>
          <ac:spMkLst>
            <pc:docMk/>
            <pc:sldMk cId="4094705222" sldId="261"/>
            <ac:spMk id="3" creationId="{A5BAAE46-EF03-4213-81A7-32FE4D9A0781}"/>
          </ac:spMkLst>
        </pc:spChg>
        <pc:spChg chg="mod">
          <ac:chgData name="Chris Hammersley" userId="e327f2e3-d585-451e-abb5-0d35ddadf47c" providerId="ADAL" clId="{95EE4C90-BE2F-4591-A7F5-3D22D68CB0B0}" dt="2021-05-24T14:03:45.312" v="15596" actId="20577"/>
          <ac:spMkLst>
            <pc:docMk/>
            <pc:sldMk cId="4094705222" sldId="261"/>
            <ac:spMk id="5" creationId="{FA519CEA-F223-4CE6-90F8-6EA04C5694E3}"/>
          </ac:spMkLst>
        </pc:spChg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1613922988" sldId="262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3621932637" sldId="264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1135910273" sldId="266"/>
        </pc:sldMkLst>
      </pc:sldChg>
      <pc:sldChg chg="modSp mod">
        <pc:chgData name="Chris Hammersley" userId="e327f2e3-d585-451e-abb5-0d35ddadf47c" providerId="ADAL" clId="{95EE4C90-BE2F-4591-A7F5-3D22D68CB0B0}" dt="2021-05-24T16:48:33.639" v="26740" actId="20577"/>
        <pc:sldMkLst>
          <pc:docMk/>
          <pc:sldMk cId="696880764" sldId="267"/>
        </pc:sldMkLst>
        <pc:spChg chg="mod">
          <ac:chgData name="Chris Hammersley" userId="e327f2e3-d585-451e-abb5-0d35ddadf47c" providerId="ADAL" clId="{95EE4C90-BE2F-4591-A7F5-3D22D68CB0B0}" dt="2021-05-24T16:47:49.912" v="26490" actId="20577"/>
          <ac:spMkLst>
            <pc:docMk/>
            <pc:sldMk cId="696880764" sldId="267"/>
            <ac:spMk id="2" creationId="{F0363874-4387-4773-82FA-77EC10372ADC}"/>
          </ac:spMkLst>
        </pc:spChg>
        <pc:spChg chg="mod">
          <ac:chgData name="Chris Hammersley" userId="e327f2e3-d585-451e-abb5-0d35ddadf47c" providerId="ADAL" clId="{95EE4C90-BE2F-4591-A7F5-3D22D68CB0B0}" dt="2021-05-24T16:48:33.639" v="26740" actId="20577"/>
          <ac:spMkLst>
            <pc:docMk/>
            <pc:sldMk cId="696880764" sldId="267"/>
            <ac:spMk id="7" creationId="{389E7ECA-170A-4A62-8E7F-855F80D7ED2B}"/>
          </ac:spMkLst>
        </pc:spChg>
        <pc:spChg chg="mod">
          <ac:chgData name="Chris Hammersley" userId="e327f2e3-d585-451e-abb5-0d35ddadf47c" providerId="ADAL" clId="{95EE4C90-BE2F-4591-A7F5-3D22D68CB0B0}" dt="2021-05-24T16:48:28.961" v="26728" actId="1076"/>
          <ac:spMkLst>
            <pc:docMk/>
            <pc:sldMk cId="696880764" sldId="267"/>
            <ac:spMk id="8" creationId="{B8ADD382-917E-4BE3-B2DB-53D19EAC423F}"/>
          </ac:spMkLst>
        </pc:spChg>
        <pc:spChg chg="mod">
          <ac:chgData name="Chris Hammersley" userId="e327f2e3-d585-451e-abb5-0d35ddadf47c" providerId="ADAL" clId="{95EE4C90-BE2F-4591-A7F5-3D22D68CB0B0}" dt="2021-05-24T16:48:28.961" v="26728" actId="1076"/>
          <ac:spMkLst>
            <pc:docMk/>
            <pc:sldMk cId="696880764" sldId="267"/>
            <ac:spMk id="15" creationId="{D955BA7F-DF36-4FDA-9EF2-24228F05EAC5}"/>
          </ac:spMkLst>
        </pc:spChg>
        <pc:spChg chg="mod">
          <ac:chgData name="Chris Hammersley" userId="e327f2e3-d585-451e-abb5-0d35ddadf47c" providerId="ADAL" clId="{95EE4C90-BE2F-4591-A7F5-3D22D68CB0B0}" dt="2021-05-24T16:48:28.961" v="26728" actId="1076"/>
          <ac:spMkLst>
            <pc:docMk/>
            <pc:sldMk cId="696880764" sldId="267"/>
            <ac:spMk id="16" creationId="{1F61B17A-4F1C-49E1-854A-A263B5D32869}"/>
          </ac:spMkLst>
        </pc:spChg>
      </pc:sldChg>
      <pc:sldChg chg="modSp mod">
        <pc:chgData name="Chris Hammersley" userId="e327f2e3-d585-451e-abb5-0d35ddadf47c" providerId="ADAL" clId="{95EE4C90-BE2F-4591-A7F5-3D22D68CB0B0}" dt="2021-05-24T16:34:52.360" v="25562" actId="20577"/>
        <pc:sldMkLst>
          <pc:docMk/>
          <pc:sldMk cId="3195288595" sldId="271"/>
        </pc:sldMkLst>
        <pc:spChg chg="mod">
          <ac:chgData name="Chris Hammersley" userId="e327f2e3-d585-451e-abb5-0d35ddadf47c" providerId="ADAL" clId="{95EE4C90-BE2F-4591-A7F5-3D22D68CB0B0}" dt="2021-05-24T16:34:52.360" v="25562" actId="20577"/>
          <ac:spMkLst>
            <pc:docMk/>
            <pc:sldMk cId="3195288595" sldId="271"/>
            <ac:spMk id="2" creationId="{7C2537BD-B9C4-4314-9CB6-AAD736340498}"/>
          </ac:spMkLst>
        </pc:spChg>
        <pc:spChg chg="mod">
          <ac:chgData name="Chris Hammersley" userId="e327f2e3-d585-451e-abb5-0d35ddadf47c" providerId="ADAL" clId="{95EE4C90-BE2F-4591-A7F5-3D22D68CB0B0}" dt="2021-05-24T09:29:46.621" v="7804" actId="20577"/>
          <ac:spMkLst>
            <pc:docMk/>
            <pc:sldMk cId="3195288595" sldId="271"/>
            <ac:spMk id="6" creationId="{0F5FEAE8-F3A0-45D8-BB7A-C5384275DEDB}"/>
          </ac:spMkLst>
        </pc:spChg>
      </pc:sldChg>
      <pc:sldChg chg="modSp mod">
        <pc:chgData name="Chris Hammersley" userId="e327f2e3-d585-451e-abb5-0d35ddadf47c" providerId="ADAL" clId="{95EE4C90-BE2F-4591-A7F5-3D22D68CB0B0}" dt="2021-05-24T16:39:35.938" v="25953" actId="20577"/>
        <pc:sldMkLst>
          <pc:docMk/>
          <pc:sldMk cId="1098124274" sldId="272"/>
        </pc:sldMkLst>
        <pc:spChg chg="mod">
          <ac:chgData name="Chris Hammersley" userId="e327f2e3-d585-451e-abb5-0d35ddadf47c" providerId="ADAL" clId="{95EE4C90-BE2F-4591-A7F5-3D22D68CB0B0}" dt="2021-05-24T16:39:35.938" v="25953" actId="20577"/>
          <ac:spMkLst>
            <pc:docMk/>
            <pc:sldMk cId="1098124274" sldId="272"/>
            <ac:spMk id="2" creationId="{7C2537BD-B9C4-4314-9CB6-AAD736340498}"/>
          </ac:spMkLst>
        </pc:spChg>
        <pc:spChg chg="mod">
          <ac:chgData name="Chris Hammersley" userId="e327f2e3-d585-451e-abb5-0d35ddadf47c" providerId="ADAL" clId="{95EE4C90-BE2F-4591-A7F5-3D22D68CB0B0}" dt="2021-05-24T15:45:18.978" v="24908" actId="20577"/>
          <ac:spMkLst>
            <pc:docMk/>
            <pc:sldMk cId="1098124274" sldId="272"/>
            <ac:spMk id="6" creationId="{C62D8503-46D2-4ED5-ADDD-A3D6EFC547D1}"/>
          </ac:spMkLst>
        </pc:spChg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1916442511" sldId="273"/>
        </pc:sldMkLst>
      </pc:sldChg>
      <pc:sldChg chg="del">
        <pc:chgData name="Chris Hammersley" userId="e327f2e3-d585-451e-abb5-0d35ddadf47c" providerId="ADAL" clId="{95EE4C90-BE2F-4591-A7F5-3D22D68CB0B0}" dt="2021-05-21T16:56:42.869" v="1438" actId="47"/>
        <pc:sldMkLst>
          <pc:docMk/>
          <pc:sldMk cId="3355095289" sldId="275"/>
        </pc:sldMkLst>
      </pc:sldChg>
      <pc:sldChg chg="del">
        <pc:chgData name="Chris Hammersley" userId="e327f2e3-d585-451e-abb5-0d35ddadf47c" providerId="ADAL" clId="{95EE4C90-BE2F-4591-A7F5-3D22D68CB0B0}" dt="2021-05-21T16:37:25.885" v="10" actId="47"/>
        <pc:sldMkLst>
          <pc:docMk/>
          <pc:sldMk cId="1848376907" sldId="279"/>
        </pc:sldMkLst>
      </pc:sldChg>
      <pc:sldChg chg="addSp delSp modSp mod modClrScheme chgLayout">
        <pc:chgData name="Chris Hammersley" userId="e327f2e3-d585-451e-abb5-0d35ddadf47c" providerId="ADAL" clId="{95EE4C90-BE2F-4591-A7F5-3D22D68CB0B0}" dt="2021-05-24T16:41:47.052" v="26119" actId="113"/>
        <pc:sldMkLst>
          <pc:docMk/>
          <pc:sldMk cId="2736861338" sldId="282"/>
        </pc:sldMkLst>
        <pc:spChg chg="mod ord">
          <ac:chgData name="Chris Hammersley" userId="e327f2e3-d585-451e-abb5-0d35ddadf47c" providerId="ADAL" clId="{95EE4C90-BE2F-4591-A7F5-3D22D68CB0B0}" dt="2021-05-24T16:38:52.581" v="25840" actId="700"/>
          <ac:spMkLst>
            <pc:docMk/>
            <pc:sldMk cId="2736861338" sldId="282"/>
            <ac:spMk id="2" creationId="{E2995242-CABC-48E9-BD97-0B161325FD10}"/>
          </ac:spMkLst>
        </pc:spChg>
        <pc:spChg chg="del mod">
          <ac:chgData name="Chris Hammersley" userId="e327f2e3-d585-451e-abb5-0d35ddadf47c" providerId="ADAL" clId="{95EE4C90-BE2F-4591-A7F5-3D22D68CB0B0}" dt="2021-05-24T16:35:23.127" v="25617" actId="478"/>
          <ac:spMkLst>
            <pc:docMk/>
            <pc:sldMk cId="2736861338" sldId="282"/>
            <ac:spMk id="3" creationId="{237ADE33-C183-4F4B-BDC7-1AD2EFE8F56D}"/>
          </ac:spMkLst>
        </pc:spChg>
        <pc:spChg chg="mod ord">
          <ac:chgData name="Chris Hammersley" userId="e327f2e3-d585-451e-abb5-0d35ddadf47c" providerId="ADAL" clId="{95EE4C90-BE2F-4591-A7F5-3D22D68CB0B0}" dt="2021-05-24T16:38:52.581" v="25840" actId="700"/>
          <ac:spMkLst>
            <pc:docMk/>
            <pc:sldMk cId="2736861338" sldId="282"/>
            <ac:spMk id="4" creationId="{95B9B8BB-CF5E-4A3D-8FE2-992359E75937}"/>
          </ac:spMkLst>
        </pc:spChg>
        <pc:spChg chg="mod ord">
          <ac:chgData name="Chris Hammersley" userId="e327f2e3-d585-451e-abb5-0d35ddadf47c" providerId="ADAL" clId="{95EE4C90-BE2F-4591-A7F5-3D22D68CB0B0}" dt="2021-05-24T16:38:52.581" v="25840" actId="700"/>
          <ac:spMkLst>
            <pc:docMk/>
            <pc:sldMk cId="2736861338" sldId="282"/>
            <ac:spMk id="5" creationId="{060579E8-67DF-4A04-97B1-6470FA8FE168}"/>
          </ac:spMkLst>
        </pc:spChg>
        <pc:spChg chg="mod ord">
          <ac:chgData name="Chris Hammersley" userId="e327f2e3-d585-451e-abb5-0d35ddadf47c" providerId="ADAL" clId="{95EE4C90-BE2F-4591-A7F5-3D22D68CB0B0}" dt="2021-05-24T16:38:52.581" v="25840" actId="700"/>
          <ac:spMkLst>
            <pc:docMk/>
            <pc:sldMk cId="2736861338" sldId="282"/>
            <ac:spMk id="6" creationId="{31FCFFC1-2F57-4705-A5DE-B1687F7292E8}"/>
          </ac:spMkLst>
        </pc:spChg>
        <pc:spChg chg="mod">
          <ac:chgData name="Chris Hammersley" userId="e327f2e3-d585-451e-abb5-0d35ddadf47c" providerId="ADAL" clId="{95EE4C90-BE2F-4591-A7F5-3D22D68CB0B0}" dt="2021-05-24T16:38:54.830" v="25841" actId="1076"/>
          <ac:spMkLst>
            <pc:docMk/>
            <pc:sldMk cId="2736861338" sldId="282"/>
            <ac:spMk id="7" creationId="{6FF6B6F4-8F26-42D7-8232-E7BC79A80CEF}"/>
          </ac:spMkLst>
        </pc:spChg>
        <pc:spChg chg="add del mod">
          <ac:chgData name="Chris Hammersley" userId="e327f2e3-d585-451e-abb5-0d35ddadf47c" providerId="ADAL" clId="{95EE4C90-BE2F-4591-A7F5-3D22D68CB0B0}" dt="2021-05-24T16:35:27.238" v="25618" actId="3680"/>
          <ac:spMkLst>
            <pc:docMk/>
            <pc:sldMk cId="2736861338" sldId="282"/>
            <ac:spMk id="9" creationId="{52BDD662-A4E1-4205-B247-FB9D86428B7E}"/>
          </ac:spMkLst>
        </pc:spChg>
        <pc:graphicFrameChg chg="add mod ord modGraphic">
          <ac:chgData name="Chris Hammersley" userId="e327f2e3-d585-451e-abb5-0d35ddadf47c" providerId="ADAL" clId="{95EE4C90-BE2F-4591-A7F5-3D22D68CB0B0}" dt="2021-05-24T16:41:47.052" v="26119" actId="113"/>
          <ac:graphicFrameMkLst>
            <pc:docMk/>
            <pc:sldMk cId="2736861338" sldId="282"/>
            <ac:graphicFrameMk id="10" creationId="{55D58020-ED6E-499D-9802-20457EE6EB81}"/>
          </ac:graphicFrameMkLst>
        </pc:graphicFrameChg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2421483410" sldId="283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3565692831" sldId="284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3509401224" sldId="285"/>
        </pc:sldMkLst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322393598" sldId="286"/>
        </pc:sldMkLst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2612339356" sldId="288"/>
        </pc:sldMkLst>
      </pc:sldChg>
      <pc:sldChg chg="del">
        <pc:chgData name="Chris Hammersley" userId="e327f2e3-d585-451e-abb5-0d35ddadf47c" providerId="ADAL" clId="{95EE4C90-BE2F-4591-A7F5-3D22D68CB0B0}" dt="2021-05-21T16:37:22.754" v="9" actId="47"/>
        <pc:sldMkLst>
          <pc:docMk/>
          <pc:sldMk cId="2522644062" sldId="289"/>
        </pc:sldMkLst>
      </pc:sldChg>
      <pc:sldChg chg="del">
        <pc:chgData name="Chris Hammersley" userId="e327f2e3-d585-451e-abb5-0d35ddadf47c" providerId="ADAL" clId="{95EE4C90-BE2F-4591-A7F5-3D22D68CB0B0}" dt="2021-05-21T16:37:22.754" v="9" actId="47"/>
        <pc:sldMkLst>
          <pc:docMk/>
          <pc:sldMk cId="1780237862" sldId="290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1790150020" sldId="291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2126443763" sldId="292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3591252097" sldId="293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303325891" sldId="294"/>
        </pc:sldMkLst>
      </pc:sldChg>
      <pc:sldChg chg="addSp modSp mod ord">
        <pc:chgData name="Chris Hammersley" userId="e327f2e3-d585-451e-abb5-0d35ddadf47c" providerId="ADAL" clId="{95EE4C90-BE2F-4591-A7F5-3D22D68CB0B0}" dt="2021-05-24T16:39:50.597" v="25979" actId="20577"/>
        <pc:sldMkLst>
          <pc:docMk/>
          <pc:sldMk cId="573676623" sldId="295"/>
        </pc:sldMkLst>
        <pc:spChg chg="mod">
          <ac:chgData name="Chris Hammersley" userId="e327f2e3-d585-451e-abb5-0d35ddadf47c" providerId="ADAL" clId="{95EE4C90-BE2F-4591-A7F5-3D22D68CB0B0}" dt="2021-05-24T16:39:50.597" v="25979" actId="20577"/>
          <ac:spMkLst>
            <pc:docMk/>
            <pc:sldMk cId="573676623" sldId="295"/>
            <ac:spMk id="2" creationId="{A3428787-62F4-4984-AE53-0A8963739344}"/>
          </ac:spMkLst>
        </pc:spChg>
        <pc:spChg chg="add mod">
          <ac:chgData name="Chris Hammersley" userId="e327f2e3-d585-451e-abb5-0d35ddadf47c" providerId="ADAL" clId="{95EE4C90-BE2F-4591-A7F5-3D22D68CB0B0}" dt="2021-05-24T16:39:43.903" v="25955" actId="20577"/>
          <ac:spMkLst>
            <pc:docMk/>
            <pc:sldMk cId="573676623" sldId="295"/>
            <ac:spMk id="6" creationId="{7E99283A-D208-4FAB-B6A9-66E6E65A3204}"/>
          </ac:spMkLst>
        </pc:spChg>
      </pc:sldChg>
      <pc:sldChg chg="addSp delSp modSp mod ord modClrScheme chgLayout">
        <pc:chgData name="Chris Hammersley" userId="e327f2e3-d585-451e-abb5-0d35ddadf47c" providerId="ADAL" clId="{95EE4C90-BE2F-4591-A7F5-3D22D68CB0B0}" dt="2021-05-24T15:25:59.723" v="21899" actId="20577"/>
        <pc:sldMkLst>
          <pc:docMk/>
          <pc:sldMk cId="855321555" sldId="478"/>
        </pc:sldMkLst>
        <pc:spChg chg="del mod">
          <ac:chgData name="Chris Hammersley" userId="e327f2e3-d585-451e-abb5-0d35ddadf47c" providerId="ADAL" clId="{95EE4C90-BE2F-4591-A7F5-3D22D68CB0B0}" dt="2021-05-24T15:03:55.171" v="19545" actId="478"/>
          <ac:spMkLst>
            <pc:docMk/>
            <pc:sldMk cId="855321555" sldId="478"/>
            <ac:spMk id="2" creationId="{103C13B7-9E7E-4267-9426-6F9DC1EF441E}"/>
          </ac:spMkLst>
        </pc:spChg>
        <pc:spChg chg="mod ord">
          <ac:chgData name="Chris Hammersley" userId="e327f2e3-d585-451e-abb5-0d35ddadf47c" providerId="ADAL" clId="{95EE4C90-BE2F-4591-A7F5-3D22D68CB0B0}" dt="2021-05-24T15:16:44.316" v="21294" actId="700"/>
          <ac:spMkLst>
            <pc:docMk/>
            <pc:sldMk cId="855321555" sldId="478"/>
            <ac:spMk id="3" creationId="{8488900E-FF47-4905-8FE1-98C734C79E70}"/>
          </ac:spMkLst>
        </pc:spChg>
        <pc:spChg chg="mod ord">
          <ac:chgData name="Chris Hammersley" userId="e327f2e3-d585-451e-abb5-0d35ddadf47c" providerId="ADAL" clId="{95EE4C90-BE2F-4591-A7F5-3D22D68CB0B0}" dt="2021-05-24T15:16:44.316" v="21294" actId="700"/>
          <ac:spMkLst>
            <pc:docMk/>
            <pc:sldMk cId="855321555" sldId="478"/>
            <ac:spMk id="4" creationId="{58EB6509-DB09-4D33-A7AA-17B5E3223CBF}"/>
          </ac:spMkLst>
        </pc:spChg>
        <pc:spChg chg="mod ord">
          <ac:chgData name="Chris Hammersley" userId="e327f2e3-d585-451e-abb5-0d35ddadf47c" providerId="ADAL" clId="{95EE4C90-BE2F-4591-A7F5-3D22D68CB0B0}" dt="2021-05-24T15:16:44.316" v="21294" actId="700"/>
          <ac:spMkLst>
            <pc:docMk/>
            <pc:sldMk cId="855321555" sldId="478"/>
            <ac:spMk id="5" creationId="{CB445DE1-CBE2-422F-BE1A-8E6D5A41EE24}"/>
          </ac:spMkLst>
        </pc:spChg>
        <pc:spChg chg="add del mod ord">
          <ac:chgData name="Chris Hammersley" userId="e327f2e3-d585-451e-abb5-0d35ddadf47c" providerId="ADAL" clId="{95EE4C90-BE2F-4591-A7F5-3D22D68CB0B0}" dt="2021-05-24T15:16:44.316" v="21294" actId="700"/>
          <ac:spMkLst>
            <pc:docMk/>
            <pc:sldMk cId="855321555" sldId="478"/>
            <ac:spMk id="7" creationId="{7517683A-172E-4684-A6FD-A03F80B4A059}"/>
          </ac:spMkLst>
        </pc:spChg>
        <pc:spChg chg="add mod ord">
          <ac:chgData name="Chris Hammersley" userId="e327f2e3-d585-451e-abb5-0d35ddadf47c" providerId="ADAL" clId="{95EE4C90-BE2F-4591-A7F5-3D22D68CB0B0}" dt="2021-05-24T15:24:48.985" v="21749" actId="20577"/>
          <ac:spMkLst>
            <pc:docMk/>
            <pc:sldMk cId="855321555" sldId="478"/>
            <ac:spMk id="10" creationId="{88976996-B791-4EF4-9BFC-EFFF8B32EA24}"/>
          </ac:spMkLst>
        </pc:spChg>
        <pc:spChg chg="add mod">
          <ac:chgData name="Chris Hammersley" userId="e327f2e3-d585-451e-abb5-0d35ddadf47c" providerId="ADAL" clId="{95EE4C90-BE2F-4591-A7F5-3D22D68CB0B0}" dt="2021-05-24T15:20:17.561" v="21652" actId="20577"/>
          <ac:spMkLst>
            <pc:docMk/>
            <pc:sldMk cId="855321555" sldId="478"/>
            <ac:spMk id="11" creationId="{D4054023-7B96-4448-BF4B-4822E1A17AD1}"/>
          </ac:spMkLst>
        </pc:spChg>
        <pc:spChg chg="add mod ord">
          <ac:chgData name="Chris Hammersley" userId="e327f2e3-d585-451e-abb5-0d35ddadf47c" providerId="ADAL" clId="{95EE4C90-BE2F-4591-A7F5-3D22D68CB0B0}" dt="2021-05-24T15:24:12.921" v="21657" actId="20577"/>
          <ac:spMkLst>
            <pc:docMk/>
            <pc:sldMk cId="855321555" sldId="478"/>
            <ac:spMk id="12" creationId="{5CE6325E-5D6B-48EC-B938-6F2FE5893A0C}"/>
          </ac:spMkLst>
        </pc:spChg>
        <pc:spChg chg="del mod">
          <ac:chgData name="Chris Hammersley" userId="e327f2e3-d585-451e-abb5-0d35ddadf47c" providerId="ADAL" clId="{95EE4C90-BE2F-4591-A7F5-3D22D68CB0B0}" dt="2021-05-24T15:16:48.374" v="21295" actId="478"/>
          <ac:spMkLst>
            <pc:docMk/>
            <pc:sldMk cId="855321555" sldId="478"/>
            <ac:spMk id="13" creationId="{22BBB5B9-29F7-4038-AD75-D33DAC97099D}"/>
          </ac:spMkLst>
        </pc:spChg>
        <pc:spChg chg="add mod">
          <ac:chgData name="Chris Hammersley" userId="e327f2e3-d585-451e-abb5-0d35ddadf47c" providerId="ADAL" clId="{95EE4C90-BE2F-4591-A7F5-3D22D68CB0B0}" dt="2021-05-24T15:25:59.723" v="21899" actId="20577"/>
          <ac:spMkLst>
            <pc:docMk/>
            <pc:sldMk cId="855321555" sldId="478"/>
            <ac:spMk id="14" creationId="{4FF880AF-12E7-4299-9643-9FC28D9ACF9D}"/>
          </ac:spMkLst>
        </pc:spChg>
        <pc:graphicFrameChg chg="mod modGraphic">
          <ac:chgData name="Chris Hammersley" userId="e327f2e3-d585-451e-abb5-0d35ddadf47c" providerId="ADAL" clId="{95EE4C90-BE2F-4591-A7F5-3D22D68CB0B0}" dt="2021-05-24T15:19:57.094" v="21638" actId="20577"/>
          <ac:graphicFrameMkLst>
            <pc:docMk/>
            <pc:sldMk cId="855321555" sldId="478"/>
            <ac:graphicFrameMk id="9" creationId="{A71CA25F-2514-438F-87E2-36ED5CBDF366}"/>
          </ac:graphicFrameMkLst>
        </pc:graphicFrameChg>
      </pc:sldChg>
      <pc:sldChg chg="addSp modSp mod ord modClrScheme chgLayout">
        <pc:chgData name="Chris Hammersley" userId="e327f2e3-d585-451e-abb5-0d35ddadf47c" providerId="ADAL" clId="{95EE4C90-BE2F-4591-A7F5-3D22D68CB0B0}" dt="2021-05-24T15:25:05.732" v="21766" actId="1076"/>
        <pc:sldMkLst>
          <pc:docMk/>
          <pc:sldMk cId="659955081" sldId="479"/>
        </pc:sldMkLst>
        <pc:spChg chg="mod ord">
          <ac:chgData name="Chris Hammersley" userId="e327f2e3-d585-451e-abb5-0d35ddadf47c" providerId="ADAL" clId="{95EE4C90-BE2F-4591-A7F5-3D22D68CB0B0}" dt="2021-05-24T15:25:01.409" v="21751" actId="700"/>
          <ac:spMkLst>
            <pc:docMk/>
            <pc:sldMk cId="659955081" sldId="479"/>
            <ac:spMk id="2" creationId="{103C13B7-9E7E-4267-9426-6F9DC1EF441E}"/>
          </ac:spMkLst>
        </pc:spChg>
        <pc:spChg chg="mod ord">
          <ac:chgData name="Chris Hammersley" userId="e327f2e3-d585-451e-abb5-0d35ddadf47c" providerId="ADAL" clId="{95EE4C90-BE2F-4591-A7F5-3D22D68CB0B0}" dt="2021-05-24T15:25:01.409" v="21751" actId="700"/>
          <ac:spMkLst>
            <pc:docMk/>
            <pc:sldMk cId="659955081" sldId="479"/>
            <ac:spMk id="3" creationId="{8488900E-FF47-4905-8FE1-98C734C79E70}"/>
          </ac:spMkLst>
        </pc:spChg>
        <pc:spChg chg="mod ord">
          <ac:chgData name="Chris Hammersley" userId="e327f2e3-d585-451e-abb5-0d35ddadf47c" providerId="ADAL" clId="{95EE4C90-BE2F-4591-A7F5-3D22D68CB0B0}" dt="2021-05-24T15:25:01.409" v="21751" actId="700"/>
          <ac:spMkLst>
            <pc:docMk/>
            <pc:sldMk cId="659955081" sldId="479"/>
            <ac:spMk id="4" creationId="{58EB6509-DB09-4D33-A7AA-17B5E3223CBF}"/>
          </ac:spMkLst>
        </pc:spChg>
        <pc:spChg chg="mod ord">
          <ac:chgData name="Chris Hammersley" userId="e327f2e3-d585-451e-abb5-0d35ddadf47c" providerId="ADAL" clId="{95EE4C90-BE2F-4591-A7F5-3D22D68CB0B0}" dt="2021-05-24T15:25:01.409" v="21751" actId="700"/>
          <ac:spMkLst>
            <pc:docMk/>
            <pc:sldMk cId="659955081" sldId="479"/>
            <ac:spMk id="5" creationId="{CB445DE1-CBE2-422F-BE1A-8E6D5A41EE24}"/>
          </ac:spMkLst>
        </pc:spChg>
        <pc:spChg chg="add mod ord">
          <ac:chgData name="Chris Hammersley" userId="e327f2e3-d585-451e-abb5-0d35ddadf47c" providerId="ADAL" clId="{95EE4C90-BE2F-4591-A7F5-3D22D68CB0B0}" dt="2021-05-24T15:25:04.031" v="21765" actId="20577"/>
          <ac:spMkLst>
            <pc:docMk/>
            <pc:sldMk cId="659955081" sldId="479"/>
            <ac:spMk id="6" creationId="{A5B7F866-C6C8-4405-921D-317A0E047719}"/>
          </ac:spMkLst>
        </pc:spChg>
        <pc:graphicFrameChg chg="mod">
          <ac:chgData name="Chris Hammersley" userId="e327f2e3-d585-451e-abb5-0d35ddadf47c" providerId="ADAL" clId="{95EE4C90-BE2F-4591-A7F5-3D22D68CB0B0}" dt="2021-05-24T15:25:05.732" v="21766" actId="1076"/>
          <ac:graphicFrameMkLst>
            <pc:docMk/>
            <pc:sldMk cId="659955081" sldId="479"/>
            <ac:graphicFrameMk id="15" creationId="{50D4280A-44D5-44FA-B12F-529173555019}"/>
          </ac:graphicFrameMkLst>
        </pc:graphicFrameChg>
      </pc:sldChg>
      <pc:sldChg chg="addSp delSp modSp mod ord">
        <pc:chgData name="Chris Hammersley" userId="e327f2e3-d585-451e-abb5-0d35ddadf47c" providerId="ADAL" clId="{95EE4C90-BE2F-4591-A7F5-3D22D68CB0B0}" dt="2021-05-24T14:56:08.800" v="19087" actId="1076"/>
        <pc:sldMkLst>
          <pc:docMk/>
          <pc:sldMk cId="3975825555" sldId="480"/>
        </pc:sldMkLst>
        <pc:spChg chg="del mod">
          <ac:chgData name="Chris Hammersley" userId="e327f2e3-d585-451e-abb5-0d35ddadf47c" providerId="ADAL" clId="{95EE4C90-BE2F-4591-A7F5-3D22D68CB0B0}" dt="2021-05-24T14:44:39.820" v="18277" actId="478"/>
          <ac:spMkLst>
            <pc:docMk/>
            <pc:sldMk cId="3975825555" sldId="480"/>
            <ac:spMk id="2" creationId="{103C13B7-9E7E-4267-9426-6F9DC1EF441E}"/>
          </ac:spMkLst>
        </pc:spChg>
        <pc:spChg chg="add mod">
          <ac:chgData name="Chris Hammersley" userId="e327f2e3-d585-451e-abb5-0d35ddadf47c" providerId="ADAL" clId="{95EE4C90-BE2F-4591-A7F5-3D22D68CB0B0}" dt="2021-05-24T14:45:20.089" v="18395" actId="20577"/>
          <ac:spMkLst>
            <pc:docMk/>
            <pc:sldMk cId="3975825555" sldId="480"/>
            <ac:spMk id="7" creationId="{81A52D9D-E8BF-4828-831E-79B9D787EC9E}"/>
          </ac:spMkLst>
        </pc:spChg>
        <pc:spChg chg="add mod">
          <ac:chgData name="Chris Hammersley" userId="e327f2e3-d585-451e-abb5-0d35ddadf47c" providerId="ADAL" clId="{95EE4C90-BE2F-4591-A7F5-3D22D68CB0B0}" dt="2021-05-24T14:49:36.436" v="18530" actId="2085"/>
          <ac:spMkLst>
            <pc:docMk/>
            <pc:sldMk cId="3975825555" sldId="480"/>
            <ac:spMk id="8" creationId="{0683CB94-293A-4255-8FDF-5B9735F82471}"/>
          </ac:spMkLst>
        </pc:spChg>
        <pc:spChg chg="add mod">
          <ac:chgData name="Chris Hammersley" userId="e327f2e3-d585-451e-abb5-0d35ddadf47c" providerId="ADAL" clId="{95EE4C90-BE2F-4591-A7F5-3D22D68CB0B0}" dt="2021-05-24T14:56:08.800" v="19087" actId="1076"/>
          <ac:spMkLst>
            <pc:docMk/>
            <pc:sldMk cId="3975825555" sldId="480"/>
            <ac:spMk id="12" creationId="{4213EF6A-9758-4B7D-8DD2-F1C1C013B6FB}"/>
          </ac:spMkLst>
        </pc:spChg>
        <pc:graphicFrameChg chg="modGraphic">
          <ac:chgData name="Chris Hammersley" userId="e327f2e3-d585-451e-abb5-0d35ddadf47c" providerId="ADAL" clId="{95EE4C90-BE2F-4591-A7F5-3D22D68CB0B0}" dt="2021-05-24T14:45:40.523" v="18417" actId="20577"/>
          <ac:graphicFrameMkLst>
            <pc:docMk/>
            <pc:sldMk cId="3975825555" sldId="480"/>
            <ac:graphicFrameMk id="14" creationId="{E5FF25BA-4876-42B3-8516-FA00345B58C1}"/>
          </ac:graphicFrameMkLst>
        </pc:graphicFrameChg>
        <pc:picChg chg="add mod">
          <ac:chgData name="Chris Hammersley" userId="e327f2e3-d585-451e-abb5-0d35ddadf47c" providerId="ADAL" clId="{95EE4C90-BE2F-4591-A7F5-3D22D68CB0B0}" dt="2021-05-24T14:45:22.525" v="18396"/>
          <ac:picMkLst>
            <pc:docMk/>
            <pc:sldMk cId="3975825555" sldId="480"/>
            <ac:picMk id="9" creationId="{A0C93FAD-1875-4ADD-87D7-DFC7899A24A8}"/>
          </ac:picMkLst>
        </pc:picChg>
      </pc:sldChg>
      <pc:sldChg chg="delSp modSp mod">
        <pc:chgData name="Chris Hammersley" userId="e327f2e3-d585-451e-abb5-0d35ddadf47c" providerId="ADAL" clId="{95EE4C90-BE2F-4591-A7F5-3D22D68CB0B0}" dt="2021-05-24T16:48:53.670" v="26751" actId="1035"/>
        <pc:sldMkLst>
          <pc:docMk/>
          <pc:sldMk cId="3837788449" sldId="481"/>
        </pc:sldMkLst>
        <pc:spChg chg="del mod">
          <ac:chgData name="Chris Hammersley" userId="e327f2e3-d585-451e-abb5-0d35ddadf47c" providerId="ADAL" clId="{95EE4C90-BE2F-4591-A7F5-3D22D68CB0B0}" dt="2021-05-21T17:11:35.236" v="2648"/>
          <ac:spMkLst>
            <pc:docMk/>
            <pc:sldMk cId="3837788449" sldId="481"/>
            <ac:spMk id="32" creationId="{FE800F06-3F8A-48F6-A34B-578DF62C8E64}"/>
          </ac:spMkLst>
        </pc:spChg>
        <pc:spChg chg="del">
          <ac:chgData name="Chris Hammersley" userId="e327f2e3-d585-451e-abb5-0d35ddadf47c" providerId="ADAL" clId="{95EE4C90-BE2F-4591-A7F5-3D22D68CB0B0}" dt="2021-05-21T17:11:30.062" v="2626" actId="478"/>
          <ac:spMkLst>
            <pc:docMk/>
            <pc:sldMk cId="3837788449" sldId="481"/>
            <ac:spMk id="34" creationId="{B25C0755-55B1-47D5-9BFC-148EB8B45115}"/>
          </ac:spMkLst>
        </pc:spChg>
        <pc:spChg chg="del">
          <ac:chgData name="Chris Hammersley" userId="e327f2e3-d585-451e-abb5-0d35ddadf47c" providerId="ADAL" clId="{95EE4C90-BE2F-4591-A7F5-3D22D68CB0B0}" dt="2021-05-21T17:11:30.062" v="2626" actId="478"/>
          <ac:spMkLst>
            <pc:docMk/>
            <pc:sldMk cId="3837788449" sldId="481"/>
            <ac:spMk id="35" creationId="{A1FBA340-B6E9-4947-AF13-D42060076C0F}"/>
          </ac:spMkLst>
        </pc:spChg>
        <pc:spChg chg="del">
          <ac:chgData name="Chris Hammersley" userId="e327f2e3-d585-451e-abb5-0d35ddadf47c" providerId="ADAL" clId="{95EE4C90-BE2F-4591-A7F5-3D22D68CB0B0}" dt="2021-05-21T17:11:30.062" v="2626" actId="478"/>
          <ac:spMkLst>
            <pc:docMk/>
            <pc:sldMk cId="3837788449" sldId="481"/>
            <ac:spMk id="36" creationId="{63E21B85-02F4-46DC-A963-6357E79147B3}"/>
          </ac:spMkLst>
        </pc:spChg>
        <pc:spChg chg="del">
          <ac:chgData name="Chris Hammersley" userId="e327f2e3-d585-451e-abb5-0d35ddadf47c" providerId="ADAL" clId="{95EE4C90-BE2F-4591-A7F5-3D22D68CB0B0}" dt="2021-05-21T17:11:30.062" v="2626" actId="478"/>
          <ac:spMkLst>
            <pc:docMk/>
            <pc:sldMk cId="3837788449" sldId="481"/>
            <ac:spMk id="37" creationId="{C2364066-900D-46F2-A545-D8F581663D00}"/>
          </ac:spMkLst>
        </pc:spChg>
        <pc:spChg chg="del">
          <ac:chgData name="Chris Hammersley" userId="e327f2e3-d585-451e-abb5-0d35ddadf47c" providerId="ADAL" clId="{95EE4C90-BE2F-4591-A7F5-3D22D68CB0B0}" dt="2021-05-21T17:11:30.062" v="2626" actId="478"/>
          <ac:spMkLst>
            <pc:docMk/>
            <pc:sldMk cId="3837788449" sldId="481"/>
            <ac:spMk id="38" creationId="{2486A214-A948-4874-8BEF-3BD2331A49CF}"/>
          </ac:spMkLst>
        </pc:spChg>
        <pc:spChg chg="mod">
          <ac:chgData name="Chris Hammersley" userId="e327f2e3-d585-451e-abb5-0d35ddadf47c" providerId="ADAL" clId="{95EE4C90-BE2F-4591-A7F5-3D22D68CB0B0}" dt="2021-05-24T16:48:53.670" v="26751" actId="1035"/>
          <ac:spMkLst>
            <pc:docMk/>
            <pc:sldMk cId="3837788449" sldId="481"/>
            <ac:spMk id="40" creationId="{CFA99408-3371-43CD-AD43-03D32FDEC9BF}"/>
          </ac:spMkLst>
        </pc:spChg>
        <pc:picChg chg="mod">
          <ac:chgData name="Chris Hammersley" userId="e327f2e3-d585-451e-abb5-0d35ddadf47c" providerId="ADAL" clId="{95EE4C90-BE2F-4591-A7F5-3D22D68CB0B0}" dt="2021-05-21T17:11:10.613" v="2624" actId="14100"/>
          <ac:picMkLst>
            <pc:docMk/>
            <pc:sldMk cId="3837788449" sldId="481"/>
            <ac:picMk id="39" creationId="{C5FFB746-C344-4402-9132-BE167BBE04C5}"/>
          </ac:picMkLst>
        </pc:picChg>
      </pc:sldChg>
      <pc:sldChg chg="modSp mod">
        <pc:chgData name="Chris Hammersley" userId="e327f2e3-d585-451e-abb5-0d35ddadf47c" providerId="ADAL" clId="{95EE4C90-BE2F-4591-A7F5-3D22D68CB0B0}" dt="2021-05-24T16:48:37.891" v="26741" actId="20577"/>
        <pc:sldMkLst>
          <pc:docMk/>
          <pc:sldMk cId="2966750333" sldId="482"/>
        </pc:sldMkLst>
        <pc:spChg chg="mod">
          <ac:chgData name="Chris Hammersley" userId="e327f2e3-d585-451e-abb5-0d35ddadf47c" providerId="ADAL" clId="{95EE4C90-BE2F-4591-A7F5-3D22D68CB0B0}" dt="2021-05-24T16:48:37.891" v="26741" actId="20577"/>
          <ac:spMkLst>
            <pc:docMk/>
            <pc:sldMk cId="2966750333" sldId="482"/>
            <ac:spMk id="2" creationId="{21893D5D-3177-456A-A28E-47115FF034C1}"/>
          </ac:spMkLst>
        </pc:spChg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1727576860" sldId="483"/>
        </pc:sldMkLst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2488552290" sldId="484"/>
        </pc:sldMkLst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157140008" sldId="485"/>
        </pc:sldMkLst>
      </pc:sldChg>
      <pc:sldChg chg="addSp delSp modSp mod ord">
        <pc:chgData name="Chris Hammersley" userId="e327f2e3-d585-451e-abb5-0d35ddadf47c" providerId="ADAL" clId="{95EE4C90-BE2F-4591-A7F5-3D22D68CB0B0}" dt="2021-05-24T15:46:47.423" v="24915"/>
        <pc:sldMkLst>
          <pc:docMk/>
          <pc:sldMk cId="2312014204" sldId="486"/>
        </pc:sldMkLst>
        <pc:spChg chg="mod">
          <ac:chgData name="Chris Hammersley" userId="e327f2e3-d585-451e-abb5-0d35ddadf47c" providerId="ADAL" clId="{95EE4C90-BE2F-4591-A7F5-3D22D68CB0B0}" dt="2021-05-24T15:30:25.845" v="22715" actId="313"/>
          <ac:spMkLst>
            <pc:docMk/>
            <pc:sldMk cId="2312014204" sldId="486"/>
            <ac:spMk id="2" creationId="{16CEDCD6-61CA-481B-9793-95B310C0D0AC}"/>
          </ac:spMkLst>
        </pc:spChg>
        <pc:spChg chg="add mod">
          <ac:chgData name="Chris Hammersley" userId="e327f2e3-d585-451e-abb5-0d35ddadf47c" providerId="ADAL" clId="{95EE4C90-BE2F-4591-A7F5-3D22D68CB0B0}" dt="2021-05-24T15:30:04.785" v="22619" actId="20577"/>
          <ac:spMkLst>
            <pc:docMk/>
            <pc:sldMk cId="2312014204" sldId="486"/>
            <ac:spMk id="6" creationId="{53744F57-61CD-4B3A-A4DA-3B34D14A5FF4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7" creationId="{D7CB045F-2F51-4FB2-B67D-FDA7B12328C4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8" creationId="{F8E933DB-75CC-430A-9028-BA8028F24A07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9" creationId="{C686A7F0-7C9D-4BD2-A593-665599EAF435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10" creationId="{DA9AD798-C04E-4756-8CAC-3531064FFF5F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11" creationId="{450F8EB9-2477-4109-9673-BBC0BE7B93EE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12" creationId="{75F055B3-7E02-419F-BFB8-AE9B4D94EE88}"/>
          </ac:spMkLst>
        </pc:spChg>
      </pc:sldChg>
      <pc:sldChg chg="addSp delSp modSp add mod modClrScheme chgLayout">
        <pc:chgData name="Chris Hammersley" userId="e327f2e3-d585-451e-abb5-0d35ddadf47c" providerId="ADAL" clId="{95EE4C90-BE2F-4591-A7F5-3D22D68CB0B0}" dt="2021-05-24T15:50:51.705" v="25405" actId="1076"/>
        <pc:sldMkLst>
          <pc:docMk/>
          <pc:sldMk cId="3598580965" sldId="487"/>
        </pc:sldMkLst>
        <pc:spChg chg="mod ord">
          <ac:chgData name="Chris Hammersley" userId="e327f2e3-d585-451e-abb5-0d35ddadf47c" providerId="ADAL" clId="{95EE4C90-BE2F-4591-A7F5-3D22D68CB0B0}" dt="2021-05-24T15:34:26.804" v="23489" actId="700"/>
          <ac:spMkLst>
            <pc:docMk/>
            <pc:sldMk cId="3598580965" sldId="487"/>
            <ac:spMk id="2" creationId="{B3DEEE5F-CA82-45E0-8CEC-8E6F46AD53B1}"/>
          </ac:spMkLst>
        </pc:spChg>
        <pc:spChg chg="mod ord">
          <ac:chgData name="Chris Hammersley" userId="e327f2e3-d585-451e-abb5-0d35ddadf47c" providerId="ADAL" clId="{95EE4C90-BE2F-4591-A7F5-3D22D68CB0B0}" dt="2021-05-24T15:34:26.804" v="23489" actId="700"/>
          <ac:spMkLst>
            <pc:docMk/>
            <pc:sldMk cId="3598580965" sldId="487"/>
            <ac:spMk id="3" creationId="{317E3E74-F5DC-4046-83D8-0412B74331E8}"/>
          </ac:spMkLst>
        </pc:spChg>
        <pc:spChg chg="add mod ord">
          <ac:chgData name="Chris Hammersley" userId="e327f2e3-d585-451e-abb5-0d35ddadf47c" providerId="ADAL" clId="{95EE4C90-BE2F-4591-A7F5-3D22D68CB0B0}" dt="2021-05-24T15:36:41.166" v="23740" actId="20577"/>
          <ac:spMkLst>
            <pc:docMk/>
            <pc:sldMk cId="3598580965" sldId="487"/>
            <ac:spMk id="4" creationId="{B08BADC6-B9B5-45C7-B0F7-6600D322D40E}"/>
          </ac:spMkLst>
        </pc:spChg>
        <pc:spChg chg="mod ord">
          <ac:chgData name="Chris Hammersley" userId="e327f2e3-d585-451e-abb5-0d35ddadf47c" providerId="ADAL" clId="{95EE4C90-BE2F-4591-A7F5-3D22D68CB0B0}" dt="2021-05-24T15:34:26.804" v="23489" actId="700"/>
          <ac:spMkLst>
            <pc:docMk/>
            <pc:sldMk cId="3598580965" sldId="487"/>
            <ac:spMk id="5" creationId="{F0BCF780-E68E-4A32-8B64-3B58BC43F184}"/>
          </ac:spMkLst>
        </pc:spChg>
        <pc:spChg chg="add mod">
          <ac:chgData name="Chris Hammersley" userId="e327f2e3-d585-451e-abb5-0d35ddadf47c" providerId="ADAL" clId="{95EE4C90-BE2F-4591-A7F5-3D22D68CB0B0}" dt="2021-05-24T15:50:51.705" v="25405" actId="1076"/>
          <ac:spMkLst>
            <pc:docMk/>
            <pc:sldMk cId="3598580965" sldId="487"/>
            <ac:spMk id="6" creationId="{04BF1534-8FFC-45CC-B9C2-0DFF25495597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7" creationId="{EB193FD2-42C2-41FC-B36E-E232D11B1B21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8" creationId="{10CA8297-571A-444C-BD0F-EF1ABFBBAF25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9" creationId="{7224A62E-3466-4C24-9A0C-FC4E4D3DD121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0" creationId="{24CFD2F0-0065-46A4-BD30-F74AAE6B988C}"/>
          </ac:spMkLst>
        </pc:spChg>
        <pc:spChg chg="del">
          <ac:chgData name="Chris Hammersley" userId="e327f2e3-d585-451e-abb5-0d35ddadf47c" providerId="ADAL" clId="{95EE4C90-BE2F-4591-A7F5-3D22D68CB0B0}" dt="2021-05-24T15:34:25.356" v="23488" actId="478"/>
          <ac:spMkLst>
            <pc:docMk/>
            <pc:sldMk cId="3598580965" sldId="487"/>
            <ac:spMk id="11" creationId="{D3F30D48-D67D-4643-8D5A-BE0C8652A89B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2" creationId="{2009255B-5A75-4F44-A0B0-CBD20A5D5E9E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3" creationId="{BAA919E0-1237-4159-B631-D1F71C19D4D1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4" creationId="{88DCAC97-BF7A-40F5-9CE0-27F3012C0253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6" creationId="{BDE0BA7C-4834-4AF8-91B0-3A17D154D99C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7" creationId="{8D04A256-1131-4C4F-87CF-D2D42353D7FA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8" creationId="{14D0242A-D87F-46C5-A3EF-858C450D6AC3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9" creationId="{8A9230E0-7D4E-4BC4-94BD-63742E32A7C6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20" creationId="{CE51636C-0189-4982-8860-721CF813363C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21" creationId="{B115AB30-1762-472F-984C-A9B25296012F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22" creationId="{E90923BF-4BAC-4C6C-88BB-84CC4B34F54C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23" creationId="{3983EEB1-7241-4F15-AF5D-D69C14302B08}"/>
          </ac:spMkLst>
        </pc:spChg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3401675518" sldId="488"/>
        </pc:sldMkLst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542583226" sldId="489"/>
        </pc:sldMkLst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560488489" sldId="490"/>
        </pc:sldMkLst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1461363834" sldId="491"/>
        </pc:sldMkLst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972353200" sldId="492"/>
        </pc:sldMkLst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2538730108" sldId="493"/>
        </pc:sldMkLst>
      </pc:sldChg>
      <pc:sldChg chg="addSp delSp modSp add mod">
        <pc:chgData name="Chris Hammersley" userId="e327f2e3-d585-451e-abb5-0d35ddadf47c" providerId="ADAL" clId="{95EE4C90-BE2F-4591-A7F5-3D22D68CB0B0}" dt="2021-05-24T15:51:12.587" v="25441"/>
        <pc:sldMkLst>
          <pc:docMk/>
          <pc:sldMk cId="2016854813" sldId="494"/>
        </pc:sldMkLst>
        <pc:spChg chg="add del">
          <ac:chgData name="Chris Hammersley" userId="e327f2e3-d585-451e-abb5-0d35ddadf47c" providerId="ADAL" clId="{95EE4C90-BE2F-4591-A7F5-3D22D68CB0B0}" dt="2021-05-24T15:51:10.162" v="25440" actId="22"/>
          <ac:spMkLst>
            <pc:docMk/>
            <pc:sldMk cId="2016854813" sldId="494"/>
            <ac:spMk id="11" creationId="{F32780F8-2327-4DB8-B198-BED285A4892F}"/>
          </ac:spMkLst>
        </pc:spChg>
        <pc:spChg chg="add mod">
          <ac:chgData name="Chris Hammersley" userId="e327f2e3-d585-451e-abb5-0d35ddadf47c" providerId="ADAL" clId="{95EE4C90-BE2F-4591-A7F5-3D22D68CB0B0}" dt="2021-05-24T15:51:12.587" v="25441"/>
          <ac:spMkLst>
            <pc:docMk/>
            <pc:sldMk cId="2016854813" sldId="494"/>
            <ac:spMk id="12" creationId="{4D10B217-36DD-430F-AC7C-AB64729717F3}"/>
          </ac:spMkLst>
        </pc:spChg>
        <pc:graphicFrameChg chg="mod modGraphic">
          <ac:chgData name="Chris Hammersley" userId="e327f2e3-d585-451e-abb5-0d35ddadf47c" providerId="ADAL" clId="{95EE4C90-BE2F-4591-A7F5-3D22D68CB0B0}" dt="2021-05-24T15:49:14.462" v="25326"/>
          <ac:graphicFrameMkLst>
            <pc:docMk/>
            <pc:sldMk cId="2016854813" sldId="494"/>
            <ac:graphicFrameMk id="7" creationId="{8E02068A-AE85-4FA5-9BBC-101E96056DD1}"/>
          </ac:graphicFrameMkLst>
        </pc:graphicFrameChg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2099170438" sldId="494"/>
        </pc:sldMkLst>
      </pc:sldChg>
      <pc:sldChg chg="modSp add mod">
        <pc:chgData name="Chris Hammersley" userId="e327f2e3-d585-451e-abb5-0d35ddadf47c" providerId="ADAL" clId="{95EE4C90-BE2F-4591-A7F5-3D22D68CB0B0}" dt="2021-05-24T10:25:17.558" v="12159" actId="20577"/>
        <pc:sldMkLst>
          <pc:docMk/>
          <pc:sldMk cId="3734236943" sldId="495"/>
        </pc:sldMkLst>
        <pc:spChg chg="mod">
          <ac:chgData name="Chris Hammersley" userId="e327f2e3-d585-451e-abb5-0d35ddadf47c" providerId="ADAL" clId="{95EE4C90-BE2F-4591-A7F5-3D22D68CB0B0}" dt="2021-05-24T10:25:17.558" v="12159" actId="20577"/>
          <ac:spMkLst>
            <pc:docMk/>
            <pc:sldMk cId="3734236943" sldId="495"/>
            <ac:spMk id="2" creationId="{7C2537BD-B9C4-4314-9CB6-AAD736340498}"/>
          </ac:spMkLst>
        </pc:spChg>
        <pc:spChg chg="mod">
          <ac:chgData name="Chris Hammersley" userId="e327f2e3-d585-451e-abb5-0d35ddadf47c" providerId="ADAL" clId="{95EE4C90-BE2F-4591-A7F5-3D22D68CB0B0}" dt="2021-05-24T09:29:51.137" v="7805" actId="20577"/>
          <ac:spMkLst>
            <pc:docMk/>
            <pc:sldMk cId="3734236943" sldId="495"/>
            <ac:spMk id="4" creationId="{DFEB68E1-AD3F-4E34-92EB-F59C14FD65CE}"/>
          </ac:spMkLst>
        </pc:spChg>
      </pc:sldChg>
      <pc:sldChg chg="addSp delSp modSp new mod modClrScheme chgLayout">
        <pc:chgData name="Chris Hammersley" userId="e327f2e3-d585-451e-abb5-0d35ddadf47c" providerId="ADAL" clId="{95EE4C90-BE2F-4591-A7F5-3D22D68CB0B0}" dt="2021-05-24T16:46:36.756" v="26484" actId="20577"/>
        <pc:sldMkLst>
          <pc:docMk/>
          <pc:sldMk cId="3224144527" sldId="496"/>
        </pc:sldMkLst>
        <pc:spChg chg="del mod ord">
          <ac:chgData name="Chris Hammersley" userId="e327f2e3-d585-451e-abb5-0d35ddadf47c" providerId="ADAL" clId="{95EE4C90-BE2F-4591-A7F5-3D22D68CB0B0}" dt="2021-05-21T16:57:07.573" v="1515" actId="700"/>
          <ac:spMkLst>
            <pc:docMk/>
            <pc:sldMk cId="3224144527" sldId="496"/>
            <ac:spMk id="2" creationId="{9C07E3F3-7EE0-4D72-8C22-23EA652CDD60}"/>
          </ac:spMkLst>
        </pc:spChg>
        <pc:spChg chg="mod ord">
          <ac:chgData name="Chris Hammersley" userId="e327f2e3-d585-451e-abb5-0d35ddadf47c" providerId="ADAL" clId="{95EE4C90-BE2F-4591-A7F5-3D22D68CB0B0}" dt="2021-05-21T16:57:07.573" v="1515" actId="700"/>
          <ac:spMkLst>
            <pc:docMk/>
            <pc:sldMk cId="3224144527" sldId="496"/>
            <ac:spMk id="3" creationId="{DBE4EFDE-44E9-4356-9BA9-6CFDFD4A69F9}"/>
          </ac:spMkLst>
        </pc:spChg>
        <pc:spChg chg="mod ord">
          <ac:chgData name="Chris Hammersley" userId="e327f2e3-d585-451e-abb5-0d35ddadf47c" providerId="ADAL" clId="{95EE4C90-BE2F-4591-A7F5-3D22D68CB0B0}" dt="2021-05-21T16:57:07.573" v="1515" actId="700"/>
          <ac:spMkLst>
            <pc:docMk/>
            <pc:sldMk cId="3224144527" sldId="496"/>
            <ac:spMk id="4" creationId="{283F6E32-ABF3-430F-99BA-C15C9F8A7E7F}"/>
          </ac:spMkLst>
        </pc:spChg>
        <pc:spChg chg="mod ord">
          <ac:chgData name="Chris Hammersley" userId="e327f2e3-d585-451e-abb5-0d35ddadf47c" providerId="ADAL" clId="{95EE4C90-BE2F-4591-A7F5-3D22D68CB0B0}" dt="2021-05-21T16:57:07.573" v="1515" actId="700"/>
          <ac:spMkLst>
            <pc:docMk/>
            <pc:sldMk cId="3224144527" sldId="496"/>
            <ac:spMk id="5" creationId="{FCEA59E1-8E76-4A01-9837-D50A5C275722}"/>
          </ac:spMkLst>
        </pc:spChg>
        <pc:spChg chg="add mod ord">
          <ac:chgData name="Chris Hammersley" userId="e327f2e3-d585-451e-abb5-0d35ddadf47c" providerId="ADAL" clId="{95EE4C90-BE2F-4591-A7F5-3D22D68CB0B0}" dt="2021-05-24T10:25:10.750" v="12155" actId="20577"/>
          <ac:spMkLst>
            <pc:docMk/>
            <pc:sldMk cId="3224144527" sldId="496"/>
            <ac:spMk id="6" creationId="{F3992538-46BE-4648-AAD7-47491E87C3FD}"/>
          </ac:spMkLst>
        </pc:spChg>
        <pc:spChg chg="add mod ord">
          <ac:chgData name="Chris Hammersley" userId="e327f2e3-d585-451e-abb5-0d35ddadf47c" providerId="ADAL" clId="{95EE4C90-BE2F-4591-A7F5-3D22D68CB0B0}" dt="2021-05-24T16:46:36.756" v="26484" actId="20577"/>
          <ac:spMkLst>
            <pc:docMk/>
            <pc:sldMk cId="3224144527" sldId="496"/>
            <ac:spMk id="7" creationId="{B5475B0D-0763-4F11-841F-6BF506F5C2A7}"/>
          </ac:spMkLst>
        </pc:spChg>
        <pc:graphicFrameChg chg="add del mod modGraphic">
          <ac:chgData name="Chris Hammersley" userId="e327f2e3-d585-451e-abb5-0d35ddadf47c" providerId="ADAL" clId="{95EE4C90-BE2F-4591-A7F5-3D22D68CB0B0}" dt="2021-05-24T09:25:13.314" v="6833" actId="478"/>
          <ac:graphicFrameMkLst>
            <pc:docMk/>
            <pc:sldMk cId="3224144527" sldId="496"/>
            <ac:graphicFrameMk id="2" creationId="{8A80E4E0-203D-4701-82C9-440B11027FAE}"/>
          </ac:graphicFrameMkLst>
        </pc:graphicFrameChg>
      </pc:sldChg>
      <pc:sldChg chg="add">
        <pc:chgData name="Chris Hammersley" userId="e327f2e3-d585-451e-abb5-0d35ddadf47c" providerId="ADAL" clId="{95EE4C90-BE2F-4591-A7F5-3D22D68CB0B0}" dt="2021-05-21T17:11:24.432" v="2625"/>
        <pc:sldMkLst>
          <pc:docMk/>
          <pc:sldMk cId="640538068" sldId="497"/>
        </pc:sldMkLst>
      </pc:sldChg>
      <pc:sldChg chg="addSp delSp modSp add mod">
        <pc:chgData name="Chris Hammersley" userId="e327f2e3-d585-451e-abb5-0d35ddadf47c" providerId="ADAL" clId="{95EE4C90-BE2F-4591-A7F5-3D22D68CB0B0}" dt="2021-05-24T15:08:08.131" v="20338" actId="20577"/>
        <pc:sldMkLst>
          <pc:docMk/>
          <pc:sldMk cId="650262455" sldId="498"/>
        </pc:sldMkLst>
        <pc:spChg chg="mod">
          <ac:chgData name="Chris Hammersley" userId="e327f2e3-d585-451e-abb5-0d35ddadf47c" providerId="ADAL" clId="{95EE4C90-BE2F-4591-A7F5-3D22D68CB0B0}" dt="2021-05-24T10:26:45.048" v="12209" actId="20577"/>
          <ac:spMkLst>
            <pc:docMk/>
            <pc:sldMk cId="650262455" sldId="498"/>
            <ac:spMk id="6" creationId="{F3992538-46BE-4648-AAD7-47491E87C3FD}"/>
          </ac:spMkLst>
        </pc:spChg>
        <pc:spChg chg="mod">
          <ac:chgData name="Chris Hammersley" userId="e327f2e3-d585-451e-abb5-0d35ddadf47c" providerId="ADAL" clId="{95EE4C90-BE2F-4591-A7F5-3D22D68CB0B0}" dt="2021-05-24T15:08:08.131" v="20338" actId="20577"/>
          <ac:spMkLst>
            <pc:docMk/>
            <pc:sldMk cId="650262455" sldId="498"/>
            <ac:spMk id="7" creationId="{B5475B0D-0763-4F11-841F-6BF506F5C2A7}"/>
          </ac:spMkLst>
        </pc:spChg>
        <pc:graphicFrameChg chg="add del mod modGraphic">
          <ac:chgData name="Chris Hammersley" userId="e327f2e3-d585-451e-abb5-0d35ddadf47c" providerId="ADAL" clId="{95EE4C90-BE2F-4591-A7F5-3D22D68CB0B0}" dt="2021-05-24T09:46:25.670" v="9767" actId="478"/>
          <ac:graphicFrameMkLst>
            <pc:docMk/>
            <pc:sldMk cId="650262455" sldId="498"/>
            <ac:graphicFrameMk id="8" creationId="{5427BF88-2D9A-47A7-8283-B97003EB3BAF}"/>
          </ac:graphicFrameMkLst>
        </pc:graphicFrameChg>
      </pc:sldChg>
      <pc:sldChg chg="addSp delSp modSp new mod">
        <pc:chgData name="Chris Hammersley" userId="e327f2e3-d585-451e-abb5-0d35ddadf47c" providerId="ADAL" clId="{95EE4C90-BE2F-4591-A7F5-3D22D68CB0B0}" dt="2021-05-24T13:37:01.817" v="13457" actId="20577"/>
        <pc:sldMkLst>
          <pc:docMk/>
          <pc:sldMk cId="1159285008" sldId="499"/>
        </pc:sldMkLst>
        <pc:spChg chg="mod">
          <ac:chgData name="Chris Hammersley" userId="e327f2e3-d585-451e-abb5-0d35ddadf47c" providerId="ADAL" clId="{95EE4C90-BE2F-4591-A7F5-3D22D68CB0B0}" dt="2021-05-24T10:24:56.797" v="12146" actId="20577"/>
          <ac:spMkLst>
            <pc:docMk/>
            <pc:sldMk cId="1159285008" sldId="499"/>
            <ac:spMk id="2" creationId="{944278FC-7ACC-40BF-8C17-C00C994DC7B0}"/>
          </ac:spMkLst>
        </pc:spChg>
        <pc:spChg chg="mod">
          <ac:chgData name="Chris Hammersley" userId="e327f2e3-d585-451e-abb5-0d35ddadf47c" providerId="ADAL" clId="{95EE4C90-BE2F-4591-A7F5-3D22D68CB0B0}" dt="2021-05-24T10:50:20.946" v="13372" actId="20577"/>
          <ac:spMkLst>
            <pc:docMk/>
            <pc:sldMk cId="1159285008" sldId="499"/>
            <ac:spMk id="3" creationId="{AFE06668-1223-460D-AE26-2A57EEAC56BF}"/>
          </ac:spMkLst>
        </pc:spChg>
        <pc:spChg chg="add mod">
          <ac:chgData name="Chris Hammersley" userId="e327f2e3-d585-451e-abb5-0d35ddadf47c" providerId="ADAL" clId="{95EE4C90-BE2F-4591-A7F5-3D22D68CB0B0}" dt="2021-05-24T10:22:29.496" v="11743" actId="1076"/>
          <ac:spMkLst>
            <pc:docMk/>
            <pc:sldMk cId="1159285008" sldId="499"/>
            <ac:spMk id="7" creationId="{AE7DC6E8-0005-4B69-803B-37F643FC3401}"/>
          </ac:spMkLst>
        </pc:spChg>
        <pc:spChg chg="add mod">
          <ac:chgData name="Chris Hammersley" userId="e327f2e3-d585-451e-abb5-0d35ddadf47c" providerId="ADAL" clId="{95EE4C90-BE2F-4591-A7F5-3D22D68CB0B0}" dt="2021-05-24T10:22:29.496" v="11743" actId="1076"/>
          <ac:spMkLst>
            <pc:docMk/>
            <pc:sldMk cId="1159285008" sldId="499"/>
            <ac:spMk id="8" creationId="{F0889D87-2B4E-4881-A3AD-3C4535A85298}"/>
          </ac:spMkLst>
        </pc:spChg>
        <pc:spChg chg="add mod">
          <ac:chgData name="Chris Hammersley" userId="e327f2e3-d585-451e-abb5-0d35ddadf47c" providerId="ADAL" clId="{95EE4C90-BE2F-4591-A7F5-3D22D68CB0B0}" dt="2021-05-24T10:22:29.496" v="11743" actId="1076"/>
          <ac:spMkLst>
            <pc:docMk/>
            <pc:sldMk cId="1159285008" sldId="499"/>
            <ac:spMk id="9" creationId="{53846783-0A38-47C2-92EC-717A3501BDCC}"/>
          </ac:spMkLst>
        </pc:spChg>
        <pc:spChg chg="add mod">
          <ac:chgData name="Chris Hammersley" userId="e327f2e3-d585-451e-abb5-0d35ddadf47c" providerId="ADAL" clId="{95EE4C90-BE2F-4591-A7F5-3D22D68CB0B0}" dt="2021-05-24T10:50:23.634" v="13374" actId="20577"/>
          <ac:spMkLst>
            <pc:docMk/>
            <pc:sldMk cId="1159285008" sldId="499"/>
            <ac:spMk id="10" creationId="{5865B7A0-C9EE-4595-B8AB-8D7CEFAF993B}"/>
          </ac:spMkLst>
        </pc:spChg>
        <pc:spChg chg="add mod">
          <ac:chgData name="Chris Hammersley" userId="e327f2e3-d585-451e-abb5-0d35ddadf47c" providerId="ADAL" clId="{95EE4C90-BE2F-4591-A7F5-3D22D68CB0B0}" dt="2021-05-24T10:51:03.154" v="13445" actId="20577"/>
          <ac:spMkLst>
            <pc:docMk/>
            <pc:sldMk cId="1159285008" sldId="499"/>
            <ac:spMk id="11" creationId="{73F101CF-5442-40EC-9BCD-5687B85E05DD}"/>
          </ac:spMkLst>
        </pc:spChg>
        <pc:spChg chg="add mod">
          <ac:chgData name="Chris Hammersley" userId="e327f2e3-d585-451e-abb5-0d35ddadf47c" providerId="ADAL" clId="{95EE4C90-BE2F-4591-A7F5-3D22D68CB0B0}" dt="2021-05-24T10:22:29.496" v="11743" actId="1076"/>
          <ac:spMkLst>
            <pc:docMk/>
            <pc:sldMk cId="1159285008" sldId="499"/>
            <ac:spMk id="12" creationId="{EE915046-4964-4E0A-97A6-DB1EE8895FDC}"/>
          </ac:spMkLst>
        </pc:spChg>
        <pc:spChg chg="add mod">
          <ac:chgData name="Chris Hammersley" userId="e327f2e3-d585-451e-abb5-0d35ddadf47c" providerId="ADAL" clId="{95EE4C90-BE2F-4591-A7F5-3D22D68CB0B0}" dt="2021-05-24T13:37:01.817" v="13457" actId="20577"/>
          <ac:spMkLst>
            <pc:docMk/>
            <pc:sldMk cId="1159285008" sldId="499"/>
            <ac:spMk id="13" creationId="{3EEEDAEB-9E31-4B96-ABBD-E5E6217569D3}"/>
          </ac:spMkLst>
        </pc:spChg>
        <pc:spChg chg="add del mod">
          <ac:chgData name="Chris Hammersley" userId="e327f2e3-d585-451e-abb5-0d35ddadf47c" providerId="ADAL" clId="{95EE4C90-BE2F-4591-A7F5-3D22D68CB0B0}" dt="2021-05-24T10:51:41.108" v="13446" actId="478"/>
          <ac:spMkLst>
            <pc:docMk/>
            <pc:sldMk cId="1159285008" sldId="499"/>
            <ac:spMk id="14" creationId="{70F25EB7-50B1-4367-855F-404D6DEC0BF5}"/>
          </ac:spMkLst>
        </pc:spChg>
      </pc:sldChg>
      <pc:sldChg chg="addSp modSp new del mod">
        <pc:chgData name="Chris Hammersley" userId="e327f2e3-d585-451e-abb5-0d35ddadf47c" providerId="ADAL" clId="{95EE4C90-BE2F-4591-A7F5-3D22D68CB0B0}" dt="2021-05-24T09:29:39.052" v="7803" actId="47"/>
        <pc:sldMkLst>
          <pc:docMk/>
          <pc:sldMk cId="3950165401" sldId="499"/>
        </pc:sldMkLst>
        <pc:spChg chg="mod">
          <ac:chgData name="Chris Hammersley" userId="e327f2e3-d585-451e-abb5-0d35ddadf47c" providerId="ADAL" clId="{95EE4C90-BE2F-4591-A7F5-3D22D68CB0B0}" dt="2021-05-24T09:25:04.432" v="6829"/>
          <ac:spMkLst>
            <pc:docMk/>
            <pc:sldMk cId="3950165401" sldId="499"/>
            <ac:spMk id="3" creationId="{11DFCBFA-9875-4527-A219-24E822461E54}"/>
          </ac:spMkLst>
        </pc:spChg>
        <pc:graphicFrameChg chg="add mod">
          <ac:chgData name="Chris Hammersley" userId="e327f2e3-d585-451e-abb5-0d35ddadf47c" providerId="ADAL" clId="{95EE4C90-BE2F-4591-A7F5-3D22D68CB0B0}" dt="2021-05-24T09:25:09.829" v="6831" actId="1076"/>
          <ac:graphicFrameMkLst>
            <pc:docMk/>
            <pc:sldMk cId="3950165401" sldId="499"/>
            <ac:graphicFrameMk id="7" creationId="{5A7CAF94-442A-42D7-8C5F-008D37EF19E9}"/>
          </ac:graphicFrameMkLst>
        </pc:graphicFrameChg>
      </pc:sldChg>
      <pc:sldChg chg="modSp new mod">
        <pc:chgData name="Chris Hammersley" userId="e327f2e3-d585-451e-abb5-0d35ddadf47c" providerId="ADAL" clId="{95EE4C90-BE2F-4591-A7F5-3D22D68CB0B0}" dt="2021-05-24T10:49:56.752" v="13355" actId="20577"/>
        <pc:sldMkLst>
          <pc:docMk/>
          <pc:sldMk cId="968389419" sldId="500"/>
        </pc:sldMkLst>
        <pc:spChg chg="mod">
          <ac:chgData name="Chris Hammersley" userId="e327f2e3-d585-451e-abb5-0d35ddadf47c" providerId="ADAL" clId="{95EE4C90-BE2F-4591-A7F5-3D22D68CB0B0}" dt="2021-05-24T10:24:44.400" v="12135" actId="20577"/>
          <ac:spMkLst>
            <pc:docMk/>
            <pc:sldMk cId="968389419" sldId="500"/>
            <ac:spMk id="2" creationId="{7426E072-1517-4DDB-BB3E-4D0584A70E4A}"/>
          </ac:spMkLst>
        </pc:spChg>
        <pc:spChg chg="mod">
          <ac:chgData name="Chris Hammersley" userId="e327f2e3-d585-451e-abb5-0d35ddadf47c" providerId="ADAL" clId="{95EE4C90-BE2F-4591-A7F5-3D22D68CB0B0}" dt="2021-05-24T10:49:56.752" v="13355" actId="20577"/>
          <ac:spMkLst>
            <pc:docMk/>
            <pc:sldMk cId="968389419" sldId="500"/>
            <ac:spMk id="3" creationId="{E029A0DC-6966-4049-8DA4-3F210524B11B}"/>
          </ac:spMkLst>
        </pc:spChg>
      </pc:sldChg>
      <pc:sldChg chg="addSp modSp add mod">
        <pc:chgData name="Chris Hammersley" userId="e327f2e3-d585-451e-abb5-0d35ddadf47c" providerId="ADAL" clId="{95EE4C90-BE2F-4591-A7F5-3D22D68CB0B0}" dt="2021-05-24T15:29:53.292" v="22616" actId="20577"/>
        <pc:sldMkLst>
          <pc:docMk/>
          <pc:sldMk cId="366411897" sldId="501"/>
        </pc:sldMkLst>
        <pc:spChg chg="mod">
          <ac:chgData name="Chris Hammersley" userId="e327f2e3-d585-451e-abb5-0d35ddadf47c" providerId="ADAL" clId="{95EE4C90-BE2F-4591-A7F5-3D22D68CB0B0}" dt="2021-05-24T15:27:37.914" v="21924" actId="20577"/>
          <ac:spMkLst>
            <pc:docMk/>
            <pc:sldMk cId="366411897" sldId="501"/>
            <ac:spMk id="2" creationId="{97D5ADF0-ED6B-4B84-A5E0-9B09472B780D}"/>
          </ac:spMkLst>
        </pc:spChg>
        <pc:spChg chg="mod">
          <ac:chgData name="Chris Hammersley" userId="e327f2e3-d585-451e-abb5-0d35ddadf47c" providerId="ADAL" clId="{95EE4C90-BE2F-4591-A7F5-3D22D68CB0B0}" dt="2021-05-24T15:28:18.231" v="22150" actId="14100"/>
          <ac:spMkLst>
            <pc:docMk/>
            <pc:sldMk cId="366411897" sldId="501"/>
            <ac:spMk id="3" creationId="{A5BAAE46-EF03-4213-81A7-32FE4D9A0781}"/>
          </ac:spMkLst>
        </pc:spChg>
        <pc:spChg chg="add mod">
          <ac:chgData name="Chris Hammersley" userId="e327f2e3-d585-451e-abb5-0d35ddadf47c" providerId="ADAL" clId="{95EE4C90-BE2F-4591-A7F5-3D22D68CB0B0}" dt="2021-05-24T15:28:24.885" v="22151"/>
          <ac:spMkLst>
            <pc:docMk/>
            <pc:sldMk cId="366411897" sldId="501"/>
            <ac:spMk id="8" creationId="{D7850E3F-DE40-4830-9FCD-2091E3767446}"/>
          </ac:spMkLst>
        </pc:spChg>
        <pc:spChg chg="add mod">
          <ac:chgData name="Chris Hammersley" userId="e327f2e3-d585-451e-abb5-0d35ddadf47c" providerId="ADAL" clId="{95EE4C90-BE2F-4591-A7F5-3D22D68CB0B0}" dt="2021-05-24T15:28:24.885" v="22151"/>
          <ac:spMkLst>
            <pc:docMk/>
            <pc:sldMk cId="366411897" sldId="501"/>
            <ac:spMk id="9" creationId="{F620701C-D7B2-44B7-B689-C01FCB0554AE}"/>
          </ac:spMkLst>
        </pc:spChg>
        <pc:spChg chg="add mod">
          <ac:chgData name="Chris Hammersley" userId="e327f2e3-d585-451e-abb5-0d35ddadf47c" providerId="ADAL" clId="{95EE4C90-BE2F-4591-A7F5-3D22D68CB0B0}" dt="2021-05-24T15:28:24.885" v="22151"/>
          <ac:spMkLst>
            <pc:docMk/>
            <pc:sldMk cId="366411897" sldId="501"/>
            <ac:spMk id="10" creationId="{B049DD0D-B168-4CD7-8EEE-11C9DC0CA00C}"/>
          </ac:spMkLst>
        </pc:spChg>
        <pc:spChg chg="add mod">
          <ac:chgData name="Chris Hammersley" userId="e327f2e3-d585-451e-abb5-0d35ddadf47c" providerId="ADAL" clId="{95EE4C90-BE2F-4591-A7F5-3D22D68CB0B0}" dt="2021-05-24T15:28:36.234" v="22221" actId="20577"/>
          <ac:spMkLst>
            <pc:docMk/>
            <pc:sldMk cId="366411897" sldId="501"/>
            <ac:spMk id="11" creationId="{D4D466D5-4DF9-4F66-93D7-C129C00DADA8}"/>
          </ac:spMkLst>
        </pc:spChg>
        <pc:spChg chg="add mod">
          <ac:chgData name="Chris Hammersley" userId="e327f2e3-d585-451e-abb5-0d35ddadf47c" providerId="ADAL" clId="{95EE4C90-BE2F-4591-A7F5-3D22D68CB0B0}" dt="2021-05-24T15:28:53.697" v="22317" actId="20577"/>
          <ac:spMkLst>
            <pc:docMk/>
            <pc:sldMk cId="366411897" sldId="501"/>
            <ac:spMk id="12" creationId="{1B8E7EAE-7A73-41EE-A71C-A7015CEBEB82}"/>
          </ac:spMkLst>
        </pc:spChg>
        <pc:spChg chg="add mod">
          <ac:chgData name="Chris Hammersley" userId="e327f2e3-d585-451e-abb5-0d35ddadf47c" providerId="ADAL" clId="{95EE4C90-BE2F-4591-A7F5-3D22D68CB0B0}" dt="2021-05-24T15:28:56.719" v="22322" actId="20577"/>
          <ac:spMkLst>
            <pc:docMk/>
            <pc:sldMk cId="366411897" sldId="501"/>
            <ac:spMk id="13" creationId="{A9C0EC16-11C3-42F5-9FF2-8E96BD4800D2}"/>
          </ac:spMkLst>
        </pc:spChg>
        <pc:spChg chg="add mod">
          <ac:chgData name="Chris Hammersley" userId="e327f2e3-d585-451e-abb5-0d35ddadf47c" providerId="ADAL" clId="{95EE4C90-BE2F-4591-A7F5-3D22D68CB0B0}" dt="2021-05-24T15:29:53.292" v="22616" actId="20577"/>
          <ac:spMkLst>
            <pc:docMk/>
            <pc:sldMk cId="366411897" sldId="501"/>
            <ac:spMk id="14" creationId="{5453BC96-53EA-4AAA-9E30-A338B73A90F4}"/>
          </ac:spMkLst>
        </pc:spChg>
      </pc:sldChg>
      <pc:sldChg chg="addSp delSp modSp add mod ord">
        <pc:chgData name="Chris Hammersley" userId="e327f2e3-d585-451e-abb5-0d35ddadf47c" providerId="ADAL" clId="{95EE4C90-BE2F-4591-A7F5-3D22D68CB0B0}" dt="2021-05-24T15:13:59.411" v="21153" actId="5793"/>
        <pc:sldMkLst>
          <pc:docMk/>
          <pc:sldMk cId="2624535088" sldId="502"/>
        </pc:sldMkLst>
        <pc:spChg chg="mod">
          <ac:chgData name="Chris Hammersley" userId="e327f2e3-d585-451e-abb5-0d35ddadf47c" providerId="ADAL" clId="{95EE4C90-BE2F-4591-A7F5-3D22D68CB0B0}" dt="2021-05-24T15:13:59.411" v="21153" actId="5793"/>
          <ac:spMkLst>
            <pc:docMk/>
            <pc:sldMk cId="2624535088" sldId="502"/>
            <ac:spMk id="3" creationId="{A5BAAE46-EF03-4213-81A7-32FE4D9A0781}"/>
          </ac:spMkLst>
        </pc:spChg>
        <pc:graphicFrameChg chg="add del mod modGraphic">
          <ac:chgData name="Chris Hammersley" userId="e327f2e3-d585-451e-abb5-0d35ddadf47c" providerId="ADAL" clId="{95EE4C90-BE2F-4591-A7F5-3D22D68CB0B0}" dt="2021-05-24T15:04:23.546" v="19547" actId="478"/>
          <ac:graphicFrameMkLst>
            <pc:docMk/>
            <pc:sldMk cId="2624535088" sldId="502"/>
            <ac:graphicFrameMk id="8" creationId="{599355C4-93BE-46D5-8CE7-0D5C6FF037A9}"/>
          </ac:graphicFrameMkLst>
        </pc:graphicFrameChg>
        <pc:cxnChg chg="add">
          <ac:chgData name="Chris Hammersley" userId="e327f2e3-d585-451e-abb5-0d35ddadf47c" providerId="ADAL" clId="{95EE4C90-BE2F-4591-A7F5-3D22D68CB0B0}" dt="2021-05-24T15:13:53.932" v="21150" actId="11529"/>
          <ac:cxnSpMkLst>
            <pc:docMk/>
            <pc:sldMk cId="2624535088" sldId="502"/>
            <ac:cxnSpMk id="10" creationId="{F1FD9FD7-0108-46EA-BA1F-F055ED77020A}"/>
          </ac:cxnSpMkLst>
        </pc:cxnChg>
      </pc:sldChg>
      <pc:sldChg chg="addSp delSp modSp add mod">
        <pc:chgData name="Chris Hammersley" userId="e327f2e3-d585-451e-abb5-0d35ddadf47c" providerId="ADAL" clId="{95EE4C90-BE2F-4591-A7F5-3D22D68CB0B0}" dt="2021-05-24T15:51:07.511" v="25438" actId="404"/>
        <pc:sldMkLst>
          <pc:docMk/>
          <pc:sldMk cId="3408706069" sldId="503"/>
        </pc:sldMkLst>
        <pc:spChg chg="mod">
          <ac:chgData name="Chris Hammersley" userId="e327f2e3-d585-451e-abb5-0d35ddadf47c" providerId="ADAL" clId="{95EE4C90-BE2F-4591-A7F5-3D22D68CB0B0}" dt="2021-05-24T15:48:42.530" v="25272" actId="20577"/>
          <ac:spMkLst>
            <pc:docMk/>
            <pc:sldMk cId="3408706069" sldId="503"/>
            <ac:spMk id="2" creationId="{4B0C944B-2F7C-4B69-9338-F7045FB6BDD3}"/>
          </ac:spMkLst>
        </pc:spChg>
        <pc:spChg chg="add del mod">
          <ac:chgData name="Chris Hammersley" userId="e327f2e3-d585-451e-abb5-0d35ddadf47c" providerId="ADAL" clId="{95EE4C90-BE2F-4591-A7F5-3D22D68CB0B0}" dt="2021-05-24T15:49:01.473" v="25321" actId="478"/>
          <ac:spMkLst>
            <pc:docMk/>
            <pc:sldMk cId="3408706069" sldId="503"/>
            <ac:spMk id="3" creationId="{8D898C32-6F95-4995-AEFD-6EA13EC108C3}"/>
          </ac:spMkLst>
        </pc:spChg>
        <pc:spChg chg="add mod">
          <ac:chgData name="Chris Hammersley" userId="e327f2e3-d585-451e-abb5-0d35ddadf47c" providerId="ADAL" clId="{95EE4C90-BE2F-4591-A7F5-3D22D68CB0B0}" dt="2021-05-24T15:51:07.511" v="25438" actId="404"/>
          <ac:spMkLst>
            <pc:docMk/>
            <pc:sldMk cId="3408706069" sldId="503"/>
            <ac:spMk id="8" creationId="{E96DF4AF-A98B-4B5C-8AE3-EB9AD51B424B}"/>
          </ac:spMkLst>
        </pc:spChg>
        <pc:graphicFrameChg chg="modGraphic">
          <ac:chgData name="Chris Hammersley" userId="e327f2e3-d585-451e-abb5-0d35ddadf47c" providerId="ADAL" clId="{95EE4C90-BE2F-4591-A7F5-3D22D68CB0B0}" dt="2021-05-24T15:49:00.016" v="25320" actId="404"/>
          <ac:graphicFrameMkLst>
            <pc:docMk/>
            <pc:sldMk cId="3408706069" sldId="503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14.023" v="25442"/>
        <pc:sldMkLst>
          <pc:docMk/>
          <pc:sldMk cId="3832864981" sldId="504"/>
        </pc:sldMkLst>
        <pc:spChg chg="add mod">
          <ac:chgData name="Chris Hammersley" userId="e327f2e3-d585-451e-abb5-0d35ddadf47c" providerId="ADAL" clId="{95EE4C90-BE2F-4591-A7F5-3D22D68CB0B0}" dt="2021-05-24T15:51:14.023" v="25442"/>
          <ac:spMkLst>
            <pc:docMk/>
            <pc:sldMk cId="3832864981" sldId="504"/>
            <ac:spMk id="10" creationId="{C431B65A-446D-480B-B95F-3026BA75F9DF}"/>
          </ac:spMkLst>
        </pc:spChg>
        <pc:graphicFrameChg chg="mod modGraphic">
          <ac:chgData name="Chris Hammersley" userId="e327f2e3-d585-451e-abb5-0d35ddadf47c" providerId="ADAL" clId="{95EE4C90-BE2F-4591-A7F5-3D22D68CB0B0}" dt="2021-05-24T15:49:11.359" v="25325" actId="404"/>
          <ac:graphicFrameMkLst>
            <pc:docMk/>
            <pc:sldMk cId="3832864981" sldId="504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16.057" v="25443"/>
        <pc:sldMkLst>
          <pc:docMk/>
          <pc:sldMk cId="4285806471" sldId="505"/>
        </pc:sldMkLst>
        <pc:spChg chg="add mod">
          <ac:chgData name="Chris Hammersley" userId="e327f2e3-d585-451e-abb5-0d35ddadf47c" providerId="ADAL" clId="{95EE4C90-BE2F-4591-A7F5-3D22D68CB0B0}" dt="2021-05-24T15:51:16.057" v="25443"/>
          <ac:spMkLst>
            <pc:docMk/>
            <pc:sldMk cId="4285806471" sldId="505"/>
            <ac:spMk id="10" creationId="{E6A23FD1-1333-4FDD-8FB2-5B4C635379B2}"/>
          </ac:spMkLst>
        </pc:spChg>
        <pc:graphicFrameChg chg="mod modGraphic">
          <ac:chgData name="Chris Hammersley" userId="e327f2e3-d585-451e-abb5-0d35ddadf47c" providerId="ADAL" clId="{95EE4C90-BE2F-4591-A7F5-3D22D68CB0B0}" dt="2021-05-24T15:49:23.985" v="25331" actId="255"/>
          <ac:graphicFrameMkLst>
            <pc:docMk/>
            <pc:sldMk cId="4285806471" sldId="505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17.832" v="25444"/>
        <pc:sldMkLst>
          <pc:docMk/>
          <pc:sldMk cId="199472011" sldId="506"/>
        </pc:sldMkLst>
        <pc:spChg chg="add mod">
          <ac:chgData name="Chris Hammersley" userId="e327f2e3-d585-451e-abb5-0d35ddadf47c" providerId="ADAL" clId="{95EE4C90-BE2F-4591-A7F5-3D22D68CB0B0}" dt="2021-05-24T15:51:17.832" v="25444"/>
          <ac:spMkLst>
            <pc:docMk/>
            <pc:sldMk cId="199472011" sldId="506"/>
            <ac:spMk id="12" creationId="{34D51287-2CC3-4647-A9C0-4930C301D4AD}"/>
          </ac:spMkLst>
        </pc:spChg>
        <pc:graphicFrameChg chg="mod modGraphic">
          <ac:chgData name="Chris Hammersley" userId="e327f2e3-d585-451e-abb5-0d35ddadf47c" providerId="ADAL" clId="{95EE4C90-BE2F-4591-A7F5-3D22D68CB0B0}" dt="2021-05-24T15:49:35.649" v="25337" actId="255"/>
          <ac:graphicFrameMkLst>
            <pc:docMk/>
            <pc:sldMk cId="199472011" sldId="506"/>
            <ac:graphicFrameMk id="7" creationId="{8E02068A-AE85-4FA5-9BBC-101E96056DD1}"/>
          </ac:graphicFrameMkLst>
        </pc:graphicFrameChg>
      </pc:sldChg>
      <pc:sldChg chg="addSp delSp modSp add mod">
        <pc:chgData name="Chris Hammersley" userId="e327f2e3-d585-451e-abb5-0d35ddadf47c" providerId="ADAL" clId="{95EE4C90-BE2F-4591-A7F5-3D22D68CB0B0}" dt="2021-05-24T15:51:18.613" v="25445"/>
        <pc:sldMkLst>
          <pc:docMk/>
          <pc:sldMk cId="1534236567" sldId="507"/>
        </pc:sldMkLst>
        <pc:spChg chg="add mod">
          <ac:chgData name="Chris Hammersley" userId="e327f2e3-d585-451e-abb5-0d35ddadf47c" providerId="ADAL" clId="{95EE4C90-BE2F-4591-A7F5-3D22D68CB0B0}" dt="2021-05-24T15:51:18.613" v="25445"/>
          <ac:spMkLst>
            <pc:docMk/>
            <pc:sldMk cId="1534236567" sldId="507"/>
            <ac:spMk id="10" creationId="{94C03156-1A95-4800-A4CE-9F99AA9FDFD7}"/>
          </ac:spMkLst>
        </pc:spChg>
        <pc:spChg chg="del">
          <ac:chgData name="Chris Hammersley" userId="e327f2e3-d585-451e-abb5-0d35ddadf47c" providerId="ADAL" clId="{95EE4C90-BE2F-4591-A7F5-3D22D68CB0B0}" dt="2021-05-24T15:36:55.566" v="23741" actId="478"/>
          <ac:spMkLst>
            <pc:docMk/>
            <pc:sldMk cId="1534236567" sldId="507"/>
            <ac:spMk id="13" creationId="{F43A3281-9F9A-4C2D-A41B-6ECC727E244C}"/>
          </ac:spMkLst>
        </pc:spChg>
        <pc:graphicFrameChg chg="mod modGraphic">
          <ac:chgData name="Chris Hammersley" userId="e327f2e3-d585-451e-abb5-0d35ddadf47c" providerId="ADAL" clId="{95EE4C90-BE2F-4591-A7F5-3D22D68CB0B0}" dt="2021-05-24T15:49:43.476" v="25340" actId="20577"/>
          <ac:graphicFrameMkLst>
            <pc:docMk/>
            <pc:sldMk cId="1534236567" sldId="507"/>
            <ac:graphicFrameMk id="7" creationId="{8E02068A-AE85-4FA5-9BBC-101E96056DD1}"/>
          </ac:graphicFrameMkLst>
        </pc:graphicFrameChg>
      </pc:sldChg>
      <pc:sldChg chg="addSp delSp modSp add mod">
        <pc:chgData name="Chris Hammersley" userId="e327f2e3-d585-451e-abb5-0d35ddadf47c" providerId="ADAL" clId="{95EE4C90-BE2F-4591-A7F5-3D22D68CB0B0}" dt="2021-05-24T15:51:20.768" v="25446"/>
        <pc:sldMkLst>
          <pc:docMk/>
          <pc:sldMk cId="690456861" sldId="508"/>
        </pc:sldMkLst>
        <pc:spChg chg="add mod">
          <ac:chgData name="Chris Hammersley" userId="e327f2e3-d585-451e-abb5-0d35ddadf47c" providerId="ADAL" clId="{95EE4C90-BE2F-4591-A7F5-3D22D68CB0B0}" dt="2021-05-24T15:51:20.768" v="25446"/>
          <ac:spMkLst>
            <pc:docMk/>
            <pc:sldMk cId="690456861" sldId="508"/>
            <ac:spMk id="11" creationId="{71FE2593-A846-4EC4-A2A7-42E76419BBF9}"/>
          </ac:spMkLst>
        </pc:spChg>
        <pc:spChg chg="del">
          <ac:chgData name="Chris Hammersley" userId="e327f2e3-d585-451e-abb5-0d35ddadf47c" providerId="ADAL" clId="{95EE4C90-BE2F-4591-A7F5-3D22D68CB0B0}" dt="2021-05-24T15:36:57.295" v="23742" actId="478"/>
          <ac:spMkLst>
            <pc:docMk/>
            <pc:sldMk cId="690456861" sldId="508"/>
            <ac:spMk id="13" creationId="{F43A3281-9F9A-4C2D-A41B-6ECC727E244C}"/>
          </ac:spMkLst>
        </pc:spChg>
        <pc:graphicFrameChg chg="mod modGraphic">
          <ac:chgData name="Chris Hammersley" userId="e327f2e3-d585-451e-abb5-0d35ddadf47c" providerId="ADAL" clId="{95EE4C90-BE2F-4591-A7F5-3D22D68CB0B0}" dt="2021-05-24T15:49:49.201" v="25343" actId="255"/>
          <ac:graphicFrameMkLst>
            <pc:docMk/>
            <pc:sldMk cId="690456861" sldId="508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21.925" v="25447"/>
        <pc:sldMkLst>
          <pc:docMk/>
          <pc:sldMk cId="2818075065" sldId="509"/>
        </pc:sldMkLst>
        <pc:spChg chg="add mod">
          <ac:chgData name="Chris Hammersley" userId="e327f2e3-d585-451e-abb5-0d35ddadf47c" providerId="ADAL" clId="{95EE4C90-BE2F-4591-A7F5-3D22D68CB0B0}" dt="2021-05-24T15:51:21.925" v="25447"/>
          <ac:spMkLst>
            <pc:docMk/>
            <pc:sldMk cId="2818075065" sldId="509"/>
            <ac:spMk id="9" creationId="{C5DDFA4F-4BFC-4149-B371-741482017834}"/>
          </ac:spMkLst>
        </pc:spChg>
        <pc:graphicFrameChg chg="mod modGraphic">
          <ac:chgData name="Chris Hammersley" userId="e327f2e3-d585-451e-abb5-0d35ddadf47c" providerId="ADAL" clId="{95EE4C90-BE2F-4591-A7F5-3D22D68CB0B0}" dt="2021-05-24T15:49:57.874" v="25346" actId="255"/>
          <ac:graphicFrameMkLst>
            <pc:docMk/>
            <pc:sldMk cId="2818075065" sldId="509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23.623" v="25448"/>
        <pc:sldMkLst>
          <pc:docMk/>
          <pc:sldMk cId="2365901879" sldId="510"/>
        </pc:sldMkLst>
        <pc:spChg chg="add mod">
          <ac:chgData name="Chris Hammersley" userId="e327f2e3-d585-451e-abb5-0d35ddadf47c" providerId="ADAL" clId="{95EE4C90-BE2F-4591-A7F5-3D22D68CB0B0}" dt="2021-05-24T15:51:23.623" v="25448"/>
          <ac:spMkLst>
            <pc:docMk/>
            <pc:sldMk cId="2365901879" sldId="510"/>
            <ac:spMk id="9" creationId="{08F8E591-DAF4-4487-B72B-4D117EB585AB}"/>
          </ac:spMkLst>
        </pc:spChg>
        <pc:graphicFrameChg chg="mod modGraphic">
          <ac:chgData name="Chris Hammersley" userId="e327f2e3-d585-451e-abb5-0d35ddadf47c" providerId="ADAL" clId="{95EE4C90-BE2F-4591-A7F5-3D22D68CB0B0}" dt="2021-05-24T15:50:04.692" v="25349" actId="20577"/>
          <ac:graphicFrameMkLst>
            <pc:docMk/>
            <pc:sldMk cId="2365901879" sldId="510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25.015" v="25449"/>
        <pc:sldMkLst>
          <pc:docMk/>
          <pc:sldMk cId="4018460778" sldId="511"/>
        </pc:sldMkLst>
        <pc:spChg chg="add mod">
          <ac:chgData name="Chris Hammersley" userId="e327f2e3-d585-451e-abb5-0d35ddadf47c" providerId="ADAL" clId="{95EE4C90-BE2F-4591-A7F5-3D22D68CB0B0}" dt="2021-05-24T15:51:25.015" v="25449"/>
          <ac:spMkLst>
            <pc:docMk/>
            <pc:sldMk cId="4018460778" sldId="511"/>
            <ac:spMk id="9" creationId="{D5FEA828-4BD8-43A4-8DC9-D2FA9C98AB4D}"/>
          </ac:spMkLst>
        </pc:spChg>
        <pc:graphicFrameChg chg="mod modGraphic">
          <ac:chgData name="Chris Hammersley" userId="e327f2e3-d585-451e-abb5-0d35ddadf47c" providerId="ADAL" clId="{95EE4C90-BE2F-4591-A7F5-3D22D68CB0B0}" dt="2021-05-24T15:50:11.825" v="25357" actId="20577"/>
          <ac:graphicFrameMkLst>
            <pc:docMk/>
            <pc:sldMk cId="4018460778" sldId="511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26.889" v="25451"/>
        <pc:sldMkLst>
          <pc:docMk/>
          <pc:sldMk cId="3166093210" sldId="512"/>
        </pc:sldMkLst>
        <pc:spChg chg="add mod">
          <ac:chgData name="Chris Hammersley" userId="e327f2e3-d585-451e-abb5-0d35ddadf47c" providerId="ADAL" clId="{95EE4C90-BE2F-4591-A7F5-3D22D68CB0B0}" dt="2021-05-24T15:51:26.889" v="25451"/>
          <ac:spMkLst>
            <pc:docMk/>
            <pc:sldMk cId="3166093210" sldId="512"/>
            <ac:spMk id="9" creationId="{A47490CA-AB89-4338-A7E7-3CF292616CEC}"/>
          </ac:spMkLst>
        </pc:spChg>
        <pc:graphicFrameChg chg="mod modGraphic">
          <ac:chgData name="Chris Hammersley" userId="e327f2e3-d585-451e-abb5-0d35ddadf47c" providerId="ADAL" clId="{95EE4C90-BE2F-4591-A7F5-3D22D68CB0B0}" dt="2021-05-24T15:50:17.202" v="25359" actId="404"/>
          <ac:graphicFrameMkLst>
            <pc:docMk/>
            <pc:sldMk cId="3166093210" sldId="512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25.989" v="25450"/>
        <pc:sldMkLst>
          <pc:docMk/>
          <pc:sldMk cId="1549047083" sldId="513"/>
        </pc:sldMkLst>
        <pc:spChg chg="add mod">
          <ac:chgData name="Chris Hammersley" userId="e327f2e3-d585-451e-abb5-0d35ddadf47c" providerId="ADAL" clId="{95EE4C90-BE2F-4591-A7F5-3D22D68CB0B0}" dt="2021-05-24T15:51:25.989" v="25450"/>
          <ac:spMkLst>
            <pc:docMk/>
            <pc:sldMk cId="1549047083" sldId="513"/>
            <ac:spMk id="9" creationId="{936A8A8F-5DCC-481C-AE3E-C8C3810E2F86}"/>
          </ac:spMkLst>
        </pc:spChg>
        <pc:graphicFrameChg chg="mod modGraphic">
          <ac:chgData name="Chris Hammersley" userId="e327f2e3-d585-451e-abb5-0d35ddadf47c" providerId="ADAL" clId="{95EE4C90-BE2F-4591-A7F5-3D22D68CB0B0}" dt="2021-05-24T15:50:22.258" v="25362" actId="404"/>
          <ac:graphicFrameMkLst>
            <pc:docMk/>
            <pc:sldMk cId="1549047083" sldId="513"/>
            <ac:graphicFrameMk id="7" creationId="{8E02068A-AE85-4FA5-9BBC-101E96056DD1}"/>
          </ac:graphicFrameMkLst>
        </pc:graphicFrameChg>
      </pc:sldChg>
      <pc:sldChg chg="addSp modSp new mod">
        <pc:chgData name="Chris Hammersley" userId="e327f2e3-d585-451e-abb5-0d35ddadf47c" providerId="ADAL" clId="{95EE4C90-BE2F-4591-A7F5-3D22D68CB0B0}" dt="2021-05-24T15:34:08.761" v="23478" actId="20577"/>
        <pc:sldMkLst>
          <pc:docMk/>
          <pc:sldMk cId="4204361364" sldId="514"/>
        </pc:sldMkLst>
        <pc:spChg chg="mod">
          <ac:chgData name="Chris Hammersley" userId="e327f2e3-d585-451e-abb5-0d35ddadf47c" providerId="ADAL" clId="{95EE4C90-BE2F-4591-A7F5-3D22D68CB0B0}" dt="2021-05-24T15:32:26.365" v="23075" actId="313"/>
          <ac:spMkLst>
            <pc:docMk/>
            <pc:sldMk cId="4204361364" sldId="514"/>
            <ac:spMk id="2" creationId="{B1F040AF-0C28-40E2-81E0-F49630AB4662}"/>
          </ac:spMkLst>
        </pc:spChg>
        <pc:spChg chg="mod">
          <ac:chgData name="Chris Hammersley" userId="e327f2e3-d585-451e-abb5-0d35ddadf47c" providerId="ADAL" clId="{95EE4C90-BE2F-4591-A7F5-3D22D68CB0B0}" dt="2021-05-24T15:32:57.676" v="23206" actId="20577"/>
          <ac:spMkLst>
            <pc:docMk/>
            <pc:sldMk cId="4204361364" sldId="514"/>
            <ac:spMk id="3" creationId="{FF5BED41-6BF5-49E3-B57F-06E99DF60291}"/>
          </ac:spMkLst>
        </pc:spChg>
        <pc:spChg chg="add mod">
          <ac:chgData name="Chris Hammersley" userId="e327f2e3-d585-451e-abb5-0d35ddadf47c" providerId="ADAL" clId="{95EE4C90-BE2F-4591-A7F5-3D22D68CB0B0}" dt="2021-05-24T15:33:11.646" v="23213" actId="1076"/>
          <ac:spMkLst>
            <pc:docMk/>
            <pc:sldMk cId="4204361364" sldId="514"/>
            <ac:spMk id="7" creationId="{EB361D09-6DA0-45AB-8B7A-39B8DF463DB3}"/>
          </ac:spMkLst>
        </pc:spChg>
        <pc:spChg chg="add mod">
          <ac:chgData name="Chris Hammersley" userId="e327f2e3-d585-451e-abb5-0d35ddadf47c" providerId="ADAL" clId="{95EE4C90-BE2F-4591-A7F5-3D22D68CB0B0}" dt="2021-05-24T15:33:11.646" v="23213" actId="1076"/>
          <ac:spMkLst>
            <pc:docMk/>
            <pc:sldMk cId="4204361364" sldId="514"/>
            <ac:spMk id="8" creationId="{9B330EDC-EA80-459E-92FD-A5F236A8681C}"/>
          </ac:spMkLst>
        </pc:spChg>
        <pc:spChg chg="add mod">
          <ac:chgData name="Chris Hammersley" userId="e327f2e3-d585-451e-abb5-0d35ddadf47c" providerId="ADAL" clId="{95EE4C90-BE2F-4591-A7F5-3D22D68CB0B0}" dt="2021-05-24T15:33:11.646" v="23213" actId="1076"/>
          <ac:spMkLst>
            <pc:docMk/>
            <pc:sldMk cId="4204361364" sldId="514"/>
            <ac:spMk id="9" creationId="{ABD1E2D3-EABE-4425-8736-C1656A423B58}"/>
          </ac:spMkLst>
        </pc:spChg>
        <pc:spChg chg="add mod">
          <ac:chgData name="Chris Hammersley" userId="e327f2e3-d585-451e-abb5-0d35ddadf47c" providerId="ADAL" clId="{95EE4C90-BE2F-4591-A7F5-3D22D68CB0B0}" dt="2021-05-24T15:33:50.443" v="23355" actId="14100"/>
          <ac:spMkLst>
            <pc:docMk/>
            <pc:sldMk cId="4204361364" sldId="514"/>
            <ac:spMk id="10" creationId="{1C1B670A-B7F3-4CB2-B874-616867F31E39}"/>
          </ac:spMkLst>
        </pc:spChg>
        <pc:spChg chg="add mod">
          <ac:chgData name="Chris Hammersley" userId="e327f2e3-d585-451e-abb5-0d35ddadf47c" providerId="ADAL" clId="{95EE4C90-BE2F-4591-A7F5-3D22D68CB0B0}" dt="2021-05-24T15:33:48.018" v="23354" actId="14100"/>
          <ac:spMkLst>
            <pc:docMk/>
            <pc:sldMk cId="4204361364" sldId="514"/>
            <ac:spMk id="11" creationId="{DEE67EBB-9E1C-4B3D-9725-E454F098D62D}"/>
          </ac:spMkLst>
        </pc:spChg>
        <pc:spChg chg="add mod">
          <ac:chgData name="Chris Hammersley" userId="e327f2e3-d585-451e-abb5-0d35ddadf47c" providerId="ADAL" clId="{95EE4C90-BE2F-4591-A7F5-3D22D68CB0B0}" dt="2021-05-24T15:34:08.761" v="23478" actId="20577"/>
          <ac:spMkLst>
            <pc:docMk/>
            <pc:sldMk cId="4204361364" sldId="514"/>
            <ac:spMk id="12" creationId="{DC466532-4FF0-4267-9336-AAD2F64FAFCF}"/>
          </ac:spMkLst>
        </pc:spChg>
      </pc:sldChg>
      <pc:sldChg chg="addSp delSp modSp new mod">
        <pc:chgData name="Chris Hammersley" userId="e327f2e3-d585-451e-abb5-0d35ddadf47c" providerId="ADAL" clId="{95EE4C90-BE2F-4591-A7F5-3D22D68CB0B0}" dt="2021-05-24T15:44:28.035" v="24844" actId="20577"/>
        <pc:sldMkLst>
          <pc:docMk/>
          <pc:sldMk cId="576063251" sldId="515"/>
        </pc:sldMkLst>
        <pc:spChg chg="mod">
          <ac:chgData name="Chris Hammersley" userId="e327f2e3-d585-451e-abb5-0d35ddadf47c" providerId="ADAL" clId="{95EE4C90-BE2F-4591-A7F5-3D22D68CB0B0}" dt="2021-05-24T15:44:28.035" v="24844" actId="20577"/>
          <ac:spMkLst>
            <pc:docMk/>
            <pc:sldMk cId="576063251" sldId="515"/>
            <ac:spMk id="2" creationId="{9B60F325-2DE8-4445-A3FE-E587C3E87F42}"/>
          </ac:spMkLst>
        </pc:spChg>
        <pc:spChg chg="mod">
          <ac:chgData name="Chris Hammersley" userId="e327f2e3-d585-451e-abb5-0d35ddadf47c" providerId="ADAL" clId="{95EE4C90-BE2F-4591-A7F5-3D22D68CB0B0}" dt="2021-05-24T15:38:15.967" v="24122" actId="20577"/>
          <ac:spMkLst>
            <pc:docMk/>
            <pc:sldMk cId="576063251" sldId="515"/>
            <ac:spMk id="3" creationId="{CA51A46E-6BB3-4C0D-A4D5-0A3637F5418A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7" creationId="{DFDD7E0D-615E-4429-8378-4C64715247A0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8" creationId="{FB199AD8-C45E-4A8C-9B8D-7D2AEF10AA49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9" creationId="{B3D97454-D233-49D6-A82D-DDFFCAFF6292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10" creationId="{3CC2E42F-CB9A-4935-864E-AA040C758FE0}"/>
          </ac:spMkLst>
        </pc:spChg>
        <pc:spChg chg="add del mod">
          <ac:chgData name="Chris Hammersley" userId="e327f2e3-d585-451e-abb5-0d35ddadf47c" providerId="ADAL" clId="{95EE4C90-BE2F-4591-A7F5-3D22D68CB0B0}" dt="2021-05-24T15:40:46.288" v="24202"/>
          <ac:spMkLst>
            <pc:docMk/>
            <pc:sldMk cId="576063251" sldId="515"/>
            <ac:spMk id="11" creationId="{0E69A4CD-E98B-4D0D-AFF2-488440E1A8B1}"/>
          </ac:spMkLst>
        </pc:spChg>
        <pc:spChg chg="add del mod">
          <ac:chgData name="Chris Hammersley" userId="e327f2e3-d585-451e-abb5-0d35ddadf47c" providerId="ADAL" clId="{95EE4C90-BE2F-4591-A7F5-3D22D68CB0B0}" dt="2021-05-24T15:40:45.280" v="24200"/>
          <ac:spMkLst>
            <pc:docMk/>
            <pc:sldMk cId="576063251" sldId="515"/>
            <ac:spMk id="12" creationId="{64087535-243F-466C-BE80-668B9CFA15EA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13" creationId="{E531164F-C054-47E6-8AD4-BDA9C377A1A3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14" creationId="{DF91AE27-452F-4F97-B2CB-55D4BD2EBA58}"/>
          </ac:spMkLst>
        </pc:spChg>
        <pc:spChg chg="add del mod">
          <ac:chgData name="Chris Hammersley" userId="e327f2e3-d585-451e-abb5-0d35ddadf47c" providerId="ADAL" clId="{95EE4C90-BE2F-4591-A7F5-3D22D68CB0B0}" dt="2021-05-24T15:41:18.898" v="24220"/>
          <ac:spMkLst>
            <pc:docMk/>
            <pc:sldMk cId="576063251" sldId="515"/>
            <ac:spMk id="15" creationId="{70D1E338-A600-4210-A376-5C104D9E4D78}"/>
          </ac:spMkLst>
        </pc:spChg>
        <pc:spChg chg="add del mod">
          <ac:chgData name="Chris Hammersley" userId="e327f2e3-d585-451e-abb5-0d35ddadf47c" providerId="ADAL" clId="{95EE4C90-BE2F-4591-A7F5-3D22D68CB0B0}" dt="2021-05-24T15:41:18.898" v="24220"/>
          <ac:spMkLst>
            <pc:docMk/>
            <pc:sldMk cId="576063251" sldId="515"/>
            <ac:spMk id="16" creationId="{9B9A59B9-3226-45FF-947C-12DB1C6A8695}"/>
          </ac:spMkLst>
        </pc:spChg>
        <pc:spChg chg="add del mod">
          <ac:chgData name="Chris Hammersley" userId="e327f2e3-d585-451e-abb5-0d35ddadf47c" providerId="ADAL" clId="{95EE4C90-BE2F-4591-A7F5-3D22D68CB0B0}" dt="2021-05-24T15:41:18.898" v="24220"/>
          <ac:spMkLst>
            <pc:docMk/>
            <pc:sldMk cId="576063251" sldId="515"/>
            <ac:spMk id="17" creationId="{346C84E6-581D-4B39-8C8E-C5DA9D80A71F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18" creationId="{A5D1391F-19FA-4B8A-B889-3930EE8301E2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19" creationId="{CB8BD073-5F96-47CF-8238-E4ED5C452E65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20" creationId="{300BCBE9-189B-4C5C-96E0-15333B965723}"/>
          </ac:spMkLst>
        </pc:spChg>
      </pc:sldChg>
      <pc:sldChg chg="addSp modSp new mod">
        <pc:chgData name="Chris Hammersley" userId="e327f2e3-d585-451e-abb5-0d35ddadf47c" providerId="ADAL" clId="{95EE4C90-BE2F-4591-A7F5-3D22D68CB0B0}" dt="2021-05-24T15:48:20.239" v="25213" actId="313"/>
        <pc:sldMkLst>
          <pc:docMk/>
          <pc:sldMk cId="3755130710" sldId="516"/>
        </pc:sldMkLst>
        <pc:spChg chg="mod">
          <ac:chgData name="Chris Hammersley" userId="e327f2e3-d585-451e-abb5-0d35ddadf47c" providerId="ADAL" clId="{95EE4C90-BE2F-4591-A7F5-3D22D68CB0B0}" dt="2021-05-24T15:46:37.507" v="24913" actId="20577"/>
          <ac:spMkLst>
            <pc:docMk/>
            <pc:sldMk cId="3755130710" sldId="516"/>
            <ac:spMk id="2" creationId="{804411CB-933F-4B21-B94A-0D7AF56EBCFA}"/>
          </ac:spMkLst>
        </pc:spChg>
        <pc:spChg chg="mod">
          <ac:chgData name="Chris Hammersley" userId="e327f2e3-d585-451e-abb5-0d35ddadf47c" providerId="ADAL" clId="{95EE4C90-BE2F-4591-A7F5-3D22D68CB0B0}" dt="2021-05-24T15:48:20.239" v="25213" actId="313"/>
          <ac:spMkLst>
            <pc:docMk/>
            <pc:sldMk cId="3755130710" sldId="516"/>
            <ac:spMk id="3" creationId="{BD3182FB-B091-4F5B-9B4E-4696248F447A}"/>
          </ac:spMkLst>
        </pc:spChg>
        <pc:spChg chg="add mod">
          <ac:chgData name="Chris Hammersley" userId="e327f2e3-d585-451e-abb5-0d35ddadf47c" providerId="ADAL" clId="{95EE4C90-BE2F-4591-A7F5-3D22D68CB0B0}" dt="2021-05-24T15:46:50.997" v="24916"/>
          <ac:spMkLst>
            <pc:docMk/>
            <pc:sldMk cId="3755130710" sldId="516"/>
            <ac:spMk id="7" creationId="{35DBF09A-2A50-4D62-B07B-3A0A7E38DD38}"/>
          </ac:spMkLst>
        </pc:spChg>
        <pc:spChg chg="add mod">
          <ac:chgData name="Chris Hammersley" userId="e327f2e3-d585-451e-abb5-0d35ddadf47c" providerId="ADAL" clId="{95EE4C90-BE2F-4591-A7F5-3D22D68CB0B0}" dt="2021-05-24T15:46:50.997" v="24916"/>
          <ac:spMkLst>
            <pc:docMk/>
            <pc:sldMk cId="3755130710" sldId="516"/>
            <ac:spMk id="8" creationId="{346C23E7-33C6-4609-93FC-4F6EC4371E18}"/>
          </ac:spMkLst>
        </pc:spChg>
        <pc:spChg chg="add mod">
          <ac:chgData name="Chris Hammersley" userId="e327f2e3-d585-451e-abb5-0d35ddadf47c" providerId="ADAL" clId="{95EE4C90-BE2F-4591-A7F5-3D22D68CB0B0}" dt="2021-05-24T15:46:50.997" v="24916"/>
          <ac:spMkLst>
            <pc:docMk/>
            <pc:sldMk cId="3755130710" sldId="516"/>
            <ac:spMk id="9" creationId="{6E6C3347-B24E-4B32-91B4-2D1250B9DFB9}"/>
          </ac:spMkLst>
        </pc:spChg>
        <pc:spChg chg="add mod">
          <ac:chgData name="Chris Hammersley" userId="e327f2e3-d585-451e-abb5-0d35ddadf47c" providerId="ADAL" clId="{95EE4C90-BE2F-4591-A7F5-3D22D68CB0B0}" dt="2021-05-24T15:47:09.011" v="25043" actId="20577"/>
          <ac:spMkLst>
            <pc:docMk/>
            <pc:sldMk cId="3755130710" sldId="516"/>
            <ac:spMk id="10" creationId="{457D98EA-06C9-4907-8F79-258668FA29A8}"/>
          </ac:spMkLst>
        </pc:spChg>
        <pc:spChg chg="add mod">
          <ac:chgData name="Chris Hammersley" userId="e327f2e3-d585-451e-abb5-0d35ddadf47c" providerId="ADAL" clId="{95EE4C90-BE2F-4591-A7F5-3D22D68CB0B0}" dt="2021-05-24T15:47:22.593" v="25130" actId="20577"/>
          <ac:spMkLst>
            <pc:docMk/>
            <pc:sldMk cId="3755130710" sldId="516"/>
            <ac:spMk id="11" creationId="{05B54854-7E77-43CA-8F80-A93654089E71}"/>
          </ac:spMkLst>
        </pc:spChg>
        <pc:spChg chg="add mod">
          <ac:chgData name="Chris Hammersley" userId="e327f2e3-d585-451e-abb5-0d35ddadf47c" providerId="ADAL" clId="{95EE4C90-BE2F-4591-A7F5-3D22D68CB0B0}" dt="2021-05-24T15:46:50.997" v="24916"/>
          <ac:spMkLst>
            <pc:docMk/>
            <pc:sldMk cId="3755130710" sldId="516"/>
            <ac:spMk id="12" creationId="{648B1BC3-44C2-4100-8EA3-6DE5CD1C0D65}"/>
          </ac:spMkLst>
        </pc:spChg>
      </pc:sldChg>
      <pc:sldChg chg="modSp add mod ord">
        <pc:chgData name="Chris Hammersley" userId="e327f2e3-d585-451e-abb5-0d35ddadf47c" providerId="ADAL" clId="{95EE4C90-BE2F-4591-A7F5-3D22D68CB0B0}" dt="2021-05-24T16:40:53.989" v="26082" actId="20577"/>
        <pc:sldMkLst>
          <pc:docMk/>
          <pc:sldMk cId="3596110497" sldId="517"/>
        </pc:sldMkLst>
        <pc:spChg chg="mod">
          <ac:chgData name="Chris Hammersley" userId="e327f2e3-d585-451e-abb5-0d35ddadf47c" providerId="ADAL" clId="{95EE4C90-BE2F-4591-A7F5-3D22D68CB0B0}" dt="2021-05-24T16:40:53.989" v="26082" actId="20577"/>
          <ac:spMkLst>
            <pc:docMk/>
            <pc:sldMk cId="3596110497" sldId="517"/>
            <ac:spMk id="2" creationId="{A3428787-62F4-4984-AE53-0A8963739344}"/>
          </ac:spMkLst>
        </pc:spChg>
        <pc:spChg chg="mod">
          <ac:chgData name="Chris Hammersley" userId="e327f2e3-d585-451e-abb5-0d35ddadf47c" providerId="ADAL" clId="{95EE4C90-BE2F-4591-A7F5-3D22D68CB0B0}" dt="2021-05-24T16:40:41.822" v="26029" actId="20577"/>
          <ac:spMkLst>
            <pc:docMk/>
            <pc:sldMk cId="3596110497" sldId="517"/>
            <ac:spMk id="6" creationId="{7E99283A-D208-4FAB-B6A9-66E6E65A3204}"/>
          </ac:spMkLst>
        </pc:spChg>
      </pc:sldChg>
    </pc:docChg>
  </pc:docChgLst>
  <pc:docChgLst>
    <pc:chgData name="Chris Hammersley" userId="e327f2e3-d585-451e-abb5-0d35ddadf47c" providerId="ADAL" clId="{A2D6D008-8ACF-4B77-8BA4-2B36C48E5199}"/>
    <pc:docChg chg="undo custSel modSld">
      <pc:chgData name="Chris Hammersley" userId="e327f2e3-d585-451e-abb5-0d35ddadf47c" providerId="ADAL" clId="{A2D6D008-8ACF-4B77-8BA4-2B36C48E5199}" dt="2021-05-18T14:46:32.611" v="33" actId="14734"/>
      <pc:docMkLst>
        <pc:docMk/>
      </pc:docMkLst>
      <pc:sldChg chg="addSp delSp modSp mod">
        <pc:chgData name="Chris Hammersley" userId="e327f2e3-d585-451e-abb5-0d35ddadf47c" providerId="ADAL" clId="{A2D6D008-8ACF-4B77-8BA4-2B36C48E5199}" dt="2021-05-18T07:53:54.805" v="32" actId="478"/>
        <pc:sldMkLst>
          <pc:docMk/>
          <pc:sldMk cId="460389364" sldId="269"/>
        </pc:sldMkLst>
        <pc:spChg chg="add del mod">
          <ac:chgData name="Chris Hammersley" userId="e327f2e3-d585-451e-abb5-0d35ddadf47c" providerId="ADAL" clId="{A2D6D008-8ACF-4B77-8BA4-2B36C48E5199}" dt="2021-05-18T07:53:54.805" v="32" actId="478"/>
          <ac:spMkLst>
            <pc:docMk/>
            <pc:sldMk cId="460389364" sldId="269"/>
            <ac:spMk id="10" creationId="{C8DC36DE-8CE8-4A5E-BCBF-8BDA9F2F98E0}"/>
          </ac:spMkLst>
        </pc:spChg>
      </pc:sldChg>
      <pc:sldChg chg="modSp mod">
        <pc:chgData name="Chris Hammersley" userId="e327f2e3-d585-451e-abb5-0d35ddadf47c" providerId="ADAL" clId="{A2D6D008-8ACF-4B77-8BA4-2B36C48E5199}" dt="2021-05-18T14:46:32.611" v="33" actId="14734"/>
        <pc:sldMkLst>
          <pc:docMk/>
          <pc:sldMk cId="855321555" sldId="478"/>
        </pc:sldMkLst>
        <pc:graphicFrameChg chg="modGraphic">
          <ac:chgData name="Chris Hammersley" userId="e327f2e3-d585-451e-abb5-0d35ddadf47c" providerId="ADAL" clId="{A2D6D008-8ACF-4B77-8BA4-2B36C48E5199}" dt="2021-05-18T14:46:32.611" v="33" actId="14734"/>
          <ac:graphicFrameMkLst>
            <pc:docMk/>
            <pc:sldMk cId="855321555" sldId="478"/>
            <ac:graphicFrameMk id="9" creationId="{A71CA25F-2514-438F-87E2-36ED5CBDF366}"/>
          </ac:graphicFrameMkLst>
        </pc:graphicFrameChg>
      </pc:sldChg>
    </pc:docChg>
  </pc:docChgLst>
  <pc:docChgLst>
    <pc:chgData name="Chris Hammersley" userId="e327f2e3-d585-451e-abb5-0d35ddadf47c" providerId="ADAL" clId="{00408450-927D-4A51-8E32-3D08EA4D0005}"/>
    <pc:docChg chg="undo custSel addSld delSld modSld sldOrd modMainMaster delSection modSection">
      <pc:chgData name="Chris Hammersley" userId="e327f2e3-d585-451e-abb5-0d35ddadf47c" providerId="ADAL" clId="{00408450-927D-4A51-8E32-3D08EA4D0005}" dt="2021-06-09T14:36:48.016" v="21211" actId="20577"/>
      <pc:docMkLst>
        <pc:docMk/>
      </pc:docMkLst>
      <pc:sldChg chg="addSp delSp modSp mod">
        <pc:chgData name="Chris Hammersley" userId="e327f2e3-d585-451e-abb5-0d35ddadf47c" providerId="ADAL" clId="{00408450-927D-4A51-8E32-3D08EA4D0005}" dt="2021-06-09T09:11:32.214" v="11795" actId="207"/>
        <pc:sldMkLst>
          <pc:docMk/>
          <pc:sldMk cId="3026639021" sldId="257"/>
        </pc:sldMkLst>
        <pc:spChg chg="mod">
          <ac:chgData name="Chris Hammersley" userId="e327f2e3-d585-451e-abb5-0d35ddadf47c" providerId="ADAL" clId="{00408450-927D-4A51-8E32-3D08EA4D0005}" dt="2021-06-09T09:11:32.214" v="11795" actId="207"/>
          <ac:spMkLst>
            <pc:docMk/>
            <pc:sldMk cId="3026639021" sldId="257"/>
            <ac:spMk id="2" creationId="{735B01EF-17DE-44FB-AD54-3BA2170702CD}"/>
          </ac:spMkLst>
        </pc:spChg>
        <pc:spChg chg="mod">
          <ac:chgData name="Chris Hammersley" userId="e327f2e3-d585-451e-abb5-0d35ddadf47c" providerId="ADAL" clId="{00408450-927D-4A51-8E32-3D08EA4D0005}" dt="2021-06-08T11:01:32.165" v="102" actId="27636"/>
          <ac:spMkLst>
            <pc:docMk/>
            <pc:sldMk cId="3026639021" sldId="257"/>
            <ac:spMk id="3" creationId="{535EFC95-B4D7-400F-90CC-03153026205B}"/>
          </ac:spMkLst>
        </pc:spChg>
        <pc:spChg chg="del">
          <ac:chgData name="Chris Hammersley" userId="e327f2e3-d585-451e-abb5-0d35ddadf47c" providerId="ADAL" clId="{00408450-927D-4A51-8E32-3D08EA4D0005}" dt="2021-06-08T11:04:51.511" v="111" actId="478"/>
          <ac:spMkLst>
            <pc:docMk/>
            <pc:sldMk cId="3026639021" sldId="257"/>
            <ac:spMk id="4" creationId="{AD548ADA-B063-4E80-AC8D-D90C5D6C4F8F}"/>
          </ac:spMkLst>
        </pc:spChg>
        <pc:spChg chg="del mod">
          <ac:chgData name="Chris Hammersley" userId="e327f2e3-d585-451e-abb5-0d35ddadf47c" providerId="ADAL" clId="{00408450-927D-4A51-8E32-3D08EA4D0005}" dt="2021-06-08T11:04:53.272" v="112" actId="478"/>
          <ac:spMkLst>
            <pc:docMk/>
            <pc:sldMk cId="3026639021" sldId="257"/>
            <ac:spMk id="5" creationId="{B851618B-ECC1-4C0B-85B5-3DC4514DE495}"/>
          </ac:spMkLst>
        </pc:spChg>
        <pc:picChg chg="add mod modCrop">
          <ac:chgData name="Chris Hammersley" userId="e327f2e3-d585-451e-abb5-0d35ddadf47c" providerId="ADAL" clId="{00408450-927D-4A51-8E32-3D08EA4D0005}" dt="2021-06-08T11:04:42.152" v="110" actId="14100"/>
          <ac:picMkLst>
            <pc:docMk/>
            <pc:sldMk cId="3026639021" sldId="257"/>
            <ac:picMk id="9" creationId="{BFF320C9-9BD1-4AEE-98D9-54EEB52CD4E9}"/>
          </ac:picMkLst>
        </pc:picChg>
      </pc:sldChg>
      <pc:sldChg chg="modSp mod">
        <pc:chgData name="Chris Hammersley" userId="e327f2e3-d585-451e-abb5-0d35ddadf47c" providerId="ADAL" clId="{00408450-927D-4A51-8E32-3D08EA4D0005}" dt="2021-06-08T11:20:49.075" v="675" actId="20577"/>
        <pc:sldMkLst>
          <pc:docMk/>
          <pc:sldMk cId="4094705222" sldId="261"/>
        </pc:sldMkLst>
        <pc:spChg chg="mod">
          <ac:chgData name="Chris Hammersley" userId="e327f2e3-d585-451e-abb5-0d35ddadf47c" providerId="ADAL" clId="{00408450-927D-4A51-8E32-3D08EA4D0005}" dt="2021-06-08T11:20:49.075" v="675" actId="20577"/>
          <ac:spMkLst>
            <pc:docMk/>
            <pc:sldMk cId="4094705222" sldId="261"/>
            <ac:spMk id="3" creationId="{A5BAAE46-EF03-4213-81A7-32FE4D9A0781}"/>
          </ac:spMkLst>
        </pc:spChg>
      </pc:sldChg>
      <pc:sldChg chg="delSp modSp mod">
        <pc:chgData name="Chris Hammersley" userId="e327f2e3-d585-451e-abb5-0d35ddadf47c" providerId="ADAL" clId="{00408450-927D-4A51-8E32-3D08EA4D0005}" dt="2021-06-09T10:17:45.115" v="13442"/>
        <pc:sldMkLst>
          <pc:docMk/>
          <pc:sldMk cId="696880764" sldId="267"/>
        </pc:sldMkLst>
        <pc:spChg chg="mod">
          <ac:chgData name="Chris Hammersley" userId="e327f2e3-d585-451e-abb5-0d35ddadf47c" providerId="ADAL" clId="{00408450-927D-4A51-8E32-3D08EA4D0005}" dt="2021-06-09T10:17:45.115" v="13442"/>
          <ac:spMkLst>
            <pc:docMk/>
            <pc:sldMk cId="696880764" sldId="267"/>
            <ac:spMk id="2" creationId="{F0363874-4387-4773-82FA-77EC10372ADC}"/>
          </ac:spMkLst>
        </pc:spChg>
        <pc:spChg chg="del">
          <ac:chgData name="Chris Hammersley" userId="e327f2e3-d585-451e-abb5-0d35ddadf47c" providerId="ADAL" clId="{00408450-927D-4A51-8E32-3D08EA4D0005}" dt="2021-06-09T09:59:44.052" v="12017" actId="478"/>
          <ac:spMkLst>
            <pc:docMk/>
            <pc:sldMk cId="696880764" sldId="267"/>
            <ac:spMk id="3" creationId="{59774161-7FB4-4616-880E-2999B7694EFD}"/>
          </ac:spMkLst>
        </pc:spChg>
        <pc:spChg chg="del">
          <ac:chgData name="Chris Hammersley" userId="e327f2e3-d585-451e-abb5-0d35ddadf47c" providerId="ADAL" clId="{00408450-927D-4A51-8E32-3D08EA4D0005}" dt="2021-06-09T09:59:46.201" v="12018" actId="478"/>
          <ac:spMkLst>
            <pc:docMk/>
            <pc:sldMk cId="696880764" sldId="267"/>
            <ac:spMk id="4" creationId="{C8AA24B1-35D7-4CC9-8761-70455098612E}"/>
          </ac:spMkLst>
        </pc:spChg>
        <pc:spChg chg="mod">
          <ac:chgData name="Chris Hammersley" userId="e327f2e3-d585-451e-abb5-0d35ddadf47c" providerId="ADAL" clId="{00408450-927D-4A51-8E32-3D08EA4D0005}" dt="2021-06-08T13:21:19.331" v="1981" actId="20577"/>
          <ac:spMkLst>
            <pc:docMk/>
            <pc:sldMk cId="696880764" sldId="267"/>
            <ac:spMk id="7" creationId="{389E7ECA-170A-4A62-8E7F-855F80D7ED2B}"/>
          </ac:spMkLst>
        </pc:spChg>
      </pc:sldChg>
      <pc:sldChg chg="addSp delSp modSp mod modClrScheme chgLayout">
        <pc:chgData name="Chris Hammersley" userId="e327f2e3-d585-451e-abb5-0d35ddadf47c" providerId="ADAL" clId="{00408450-927D-4A51-8E32-3D08EA4D0005}" dt="2021-06-09T13:44:25.881" v="19494"/>
        <pc:sldMkLst>
          <pc:docMk/>
          <pc:sldMk cId="460389364" sldId="269"/>
        </pc:sldMkLst>
        <pc:spChg chg="del">
          <ac:chgData name="Chris Hammersley" userId="e327f2e3-d585-451e-abb5-0d35ddadf47c" providerId="ADAL" clId="{00408450-927D-4A51-8E32-3D08EA4D0005}" dt="2021-06-09T13:40:02.685" v="19295" actId="478"/>
          <ac:spMkLst>
            <pc:docMk/>
            <pc:sldMk cId="460389364" sldId="269"/>
            <ac:spMk id="3" creationId="{2C890490-BA9E-4841-9E93-738F25784AA8}"/>
          </ac:spMkLst>
        </pc:spChg>
        <pc:spChg chg="del">
          <ac:chgData name="Chris Hammersley" userId="e327f2e3-d585-451e-abb5-0d35ddadf47c" providerId="ADAL" clId="{00408450-927D-4A51-8E32-3D08EA4D0005}" dt="2021-06-09T13:39:59.802" v="19294" actId="478"/>
          <ac:spMkLst>
            <pc:docMk/>
            <pc:sldMk cId="460389364" sldId="269"/>
            <ac:spMk id="4" creationId="{19224402-1111-4C6D-97E2-15D31182FD6E}"/>
          </ac:spMkLst>
        </pc:spChg>
        <pc:spChg chg="del">
          <ac:chgData name="Chris Hammersley" userId="e327f2e3-d585-451e-abb5-0d35ddadf47c" providerId="ADAL" clId="{00408450-927D-4A51-8E32-3D08EA4D0005}" dt="2021-06-09T13:40:02.685" v="19295" actId="478"/>
          <ac:spMkLst>
            <pc:docMk/>
            <pc:sldMk cId="460389364" sldId="269"/>
            <ac:spMk id="5" creationId="{11C0C8E0-2C6D-419C-BB85-118AEC16379E}"/>
          </ac:spMkLst>
        </pc:spChg>
        <pc:spChg chg="mod">
          <ac:chgData name="Chris Hammersley" userId="e327f2e3-d585-451e-abb5-0d35ddadf47c" providerId="ADAL" clId="{00408450-927D-4A51-8E32-3D08EA4D0005}" dt="2021-06-09T13:43:46.891" v="19489" actId="1035"/>
          <ac:spMkLst>
            <pc:docMk/>
            <pc:sldMk cId="460389364" sldId="269"/>
            <ac:spMk id="10" creationId="{C8DC36DE-8CE8-4A5E-BCBF-8BDA9F2F98E0}"/>
          </ac:spMkLst>
        </pc:spChg>
        <pc:spChg chg="mod ord">
          <ac:chgData name="Chris Hammersley" userId="e327f2e3-d585-451e-abb5-0d35ddadf47c" providerId="ADAL" clId="{00408450-927D-4A51-8E32-3D08EA4D0005}" dt="2021-06-09T13:44:09.878" v="19492" actId="14100"/>
          <ac:spMkLst>
            <pc:docMk/>
            <pc:sldMk cId="460389364" sldId="269"/>
            <ac:spMk id="12" creationId="{792A3D30-25A8-4143-B0F8-1580EF7FBF48}"/>
          </ac:spMkLst>
        </pc:spChg>
        <pc:spChg chg="add del mod">
          <ac:chgData name="Chris Hammersley" userId="e327f2e3-d585-451e-abb5-0d35ddadf47c" providerId="ADAL" clId="{00408450-927D-4A51-8E32-3D08EA4D0005}" dt="2021-06-09T13:42:24.187" v="19434" actId="478"/>
          <ac:spMkLst>
            <pc:docMk/>
            <pc:sldMk cId="460389364" sldId="269"/>
            <ac:spMk id="17" creationId="{6195983F-0E4E-423A-97FA-B5FACDF457D8}"/>
          </ac:spMkLst>
        </pc:spChg>
        <pc:spChg chg="add del mod ord">
          <ac:chgData name="Chris Hammersley" userId="e327f2e3-d585-451e-abb5-0d35ddadf47c" providerId="ADAL" clId="{00408450-927D-4A51-8E32-3D08EA4D0005}" dt="2021-06-09T13:44:04.659" v="19491" actId="700"/>
          <ac:spMkLst>
            <pc:docMk/>
            <pc:sldMk cId="460389364" sldId="269"/>
            <ac:spMk id="18" creationId="{014F32A9-C962-4985-9291-17AEDB8D9D3E}"/>
          </ac:spMkLst>
        </pc:spChg>
        <pc:grpChg chg="mod ord">
          <ac:chgData name="Chris Hammersley" userId="e327f2e3-d585-451e-abb5-0d35ddadf47c" providerId="ADAL" clId="{00408450-927D-4A51-8E32-3D08EA4D0005}" dt="2021-06-09T13:40:09.382" v="19298" actId="167"/>
          <ac:grpSpMkLst>
            <pc:docMk/>
            <pc:sldMk cId="460389364" sldId="269"/>
            <ac:grpSpMk id="13" creationId="{4BE60913-3FA0-4BD9-92BD-2A098D12E98E}"/>
          </ac:grpSpMkLst>
        </pc:grpChg>
        <pc:picChg chg="del mod">
          <ac:chgData name="Chris Hammersley" userId="e327f2e3-d585-451e-abb5-0d35ddadf47c" providerId="ADAL" clId="{00408450-927D-4A51-8E32-3D08EA4D0005}" dt="2021-06-09T13:43:08.509" v="19474" actId="478"/>
          <ac:picMkLst>
            <pc:docMk/>
            <pc:sldMk cId="460389364" sldId="269"/>
            <ac:picMk id="6" creationId="{8C9B03C9-1FF5-4F4E-B49C-E1A18EE1F853}"/>
          </ac:picMkLst>
        </pc:picChg>
        <pc:picChg chg="del">
          <ac:chgData name="Chris Hammersley" userId="e327f2e3-d585-451e-abb5-0d35ddadf47c" providerId="ADAL" clId="{00408450-927D-4A51-8E32-3D08EA4D0005}" dt="2021-06-09T13:39:41.148" v="19287" actId="478"/>
          <ac:picMkLst>
            <pc:docMk/>
            <pc:sldMk cId="460389364" sldId="269"/>
            <ac:picMk id="7" creationId="{76D498A8-3E87-4E0D-9302-1FFB1BCF9574}"/>
          </ac:picMkLst>
        </pc:picChg>
        <pc:picChg chg="add del mod ord">
          <ac:chgData name="Chris Hammersley" userId="e327f2e3-d585-451e-abb5-0d35ddadf47c" providerId="ADAL" clId="{00408450-927D-4A51-8E32-3D08EA4D0005}" dt="2021-06-09T13:41:58.362" v="19394" actId="478"/>
          <ac:picMkLst>
            <pc:docMk/>
            <pc:sldMk cId="460389364" sldId="269"/>
            <ac:picMk id="8" creationId="{75D4DF1B-FB22-4E9F-9D8F-D6221967BF2C}"/>
          </ac:picMkLst>
        </pc:picChg>
        <pc:picChg chg="add mod">
          <ac:chgData name="Chris Hammersley" userId="e327f2e3-d585-451e-abb5-0d35ddadf47c" providerId="ADAL" clId="{00408450-927D-4A51-8E32-3D08EA4D0005}" dt="2021-06-09T13:44:14.024" v="19493" actId="1076"/>
          <ac:picMkLst>
            <pc:docMk/>
            <pc:sldMk cId="460389364" sldId="269"/>
            <ac:picMk id="11" creationId="{53255CF3-32F0-4013-AFE3-2312FC25444B}"/>
          </ac:picMkLst>
        </pc:picChg>
        <pc:picChg chg="add mod">
          <ac:chgData name="Chris Hammersley" userId="e327f2e3-d585-451e-abb5-0d35ddadf47c" providerId="ADAL" clId="{00408450-927D-4A51-8E32-3D08EA4D0005}" dt="2021-06-09T13:44:25.881" v="19494"/>
          <ac:picMkLst>
            <pc:docMk/>
            <pc:sldMk cId="460389364" sldId="269"/>
            <ac:picMk id="19" creationId="{45695E1F-709B-49DC-A315-94986F1968B8}"/>
          </ac:picMkLst>
        </pc:picChg>
      </pc:sldChg>
      <pc:sldChg chg="delSp mod">
        <pc:chgData name="Chris Hammersley" userId="e327f2e3-d585-451e-abb5-0d35ddadf47c" providerId="ADAL" clId="{00408450-927D-4A51-8E32-3D08EA4D0005}" dt="2021-06-09T09:59:41.019" v="12016" actId="478"/>
        <pc:sldMkLst>
          <pc:docMk/>
          <pc:sldMk cId="1098124274" sldId="272"/>
        </pc:sldMkLst>
        <pc:spChg chg="del">
          <ac:chgData name="Chris Hammersley" userId="e327f2e3-d585-451e-abb5-0d35ddadf47c" providerId="ADAL" clId="{00408450-927D-4A51-8E32-3D08EA4D0005}" dt="2021-06-09T09:59:41.019" v="12016" actId="478"/>
          <ac:spMkLst>
            <pc:docMk/>
            <pc:sldMk cId="1098124274" sldId="272"/>
            <ac:spMk id="3" creationId="{933E5166-CD4E-4DA1-B197-C283CC1A1C03}"/>
          </ac:spMkLst>
        </pc:spChg>
        <pc:spChg chg="del">
          <ac:chgData name="Chris Hammersley" userId="e327f2e3-d585-451e-abb5-0d35ddadf47c" providerId="ADAL" clId="{00408450-927D-4A51-8E32-3D08EA4D0005}" dt="2021-06-09T09:59:39.053" v="12015" actId="478"/>
          <ac:spMkLst>
            <pc:docMk/>
            <pc:sldMk cId="1098124274" sldId="272"/>
            <ac:spMk id="4" creationId="{DFEB68E1-AD3F-4E34-92EB-F59C14FD65CE}"/>
          </ac:spMkLst>
        </pc:spChg>
      </pc:sldChg>
      <pc:sldChg chg="addSp delSp modSp mod chgLayout">
        <pc:chgData name="Chris Hammersley" userId="e327f2e3-d585-451e-abb5-0d35ddadf47c" providerId="ADAL" clId="{00408450-927D-4A51-8E32-3D08EA4D0005}" dt="2021-06-08T16:12:58.262" v="10390" actId="20577"/>
        <pc:sldMkLst>
          <pc:docMk/>
          <pc:sldMk cId="3649522319" sldId="278"/>
        </pc:sldMkLst>
        <pc:spChg chg="mod ord">
          <ac:chgData name="Chris Hammersley" userId="e327f2e3-d585-451e-abb5-0d35ddadf47c" providerId="ADAL" clId="{00408450-927D-4A51-8E32-3D08EA4D0005}" dt="2021-06-08T16:11:36.383" v="10014" actId="700"/>
          <ac:spMkLst>
            <pc:docMk/>
            <pc:sldMk cId="3649522319" sldId="278"/>
            <ac:spMk id="2" creationId="{27565AFC-9F1A-46F3-93A4-91C7C97F09FA}"/>
          </ac:spMkLst>
        </pc:spChg>
        <pc:spChg chg="del mod">
          <ac:chgData name="Chris Hammersley" userId="e327f2e3-d585-451e-abb5-0d35ddadf47c" providerId="ADAL" clId="{00408450-927D-4A51-8E32-3D08EA4D0005}" dt="2021-06-08T16:10:37.618" v="9904" actId="478"/>
          <ac:spMkLst>
            <pc:docMk/>
            <pc:sldMk cId="3649522319" sldId="278"/>
            <ac:spMk id="3" creationId="{2E41DFEB-26D2-43D7-B536-1B90417D03A5}"/>
          </ac:spMkLst>
        </pc:spChg>
        <pc:spChg chg="mod ord">
          <ac:chgData name="Chris Hammersley" userId="e327f2e3-d585-451e-abb5-0d35ddadf47c" providerId="ADAL" clId="{00408450-927D-4A51-8E32-3D08EA4D0005}" dt="2021-06-08T16:11:36.383" v="10014" actId="700"/>
          <ac:spMkLst>
            <pc:docMk/>
            <pc:sldMk cId="3649522319" sldId="278"/>
            <ac:spMk id="4" creationId="{D5E2D58A-CE9B-4262-A4C2-228FEE5EDE25}"/>
          </ac:spMkLst>
        </pc:spChg>
        <pc:spChg chg="mod ord">
          <ac:chgData name="Chris Hammersley" userId="e327f2e3-d585-451e-abb5-0d35ddadf47c" providerId="ADAL" clId="{00408450-927D-4A51-8E32-3D08EA4D0005}" dt="2021-06-08T16:11:36.383" v="10014" actId="700"/>
          <ac:spMkLst>
            <pc:docMk/>
            <pc:sldMk cId="3649522319" sldId="278"/>
            <ac:spMk id="5" creationId="{84B3D09D-C6CA-4D3E-B804-E02848AACB07}"/>
          </ac:spMkLst>
        </pc:spChg>
        <pc:spChg chg="mod ord">
          <ac:chgData name="Chris Hammersley" userId="e327f2e3-d585-451e-abb5-0d35ddadf47c" providerId="ADAL" clId="{00408450-927D-4A51-8E32-3D08EA4D0005}" dt="2021-06-08T16:11:36.383" v="10014" actId="700"/>
          <ac:spMkLst>
            <pc:docMk/>
            <pc:sldMk cId="3649522319" sldId="278"/>
            <ac:spMk id="6" creationId="{47368679-EEA7-465F-B64B-ABBEC8CB8A0D}"/>
          </ac:spMkLst>
        </pc:spChg>
        <pc:spChg chg="add del">
          <ac:chgData name="Chris Hammersley" userId="e327f2e3-d585-451e-abb5-0d35ddadf47c" providerId="ADAL" clId="{00408450-927D-4A51-8E32-3D08EA4D0005}" dt="2021-06-08T16:10:40.312" v="9906" actId="11529"/>
          <ac:spMkLst>
            <pc:docMk/>
            <pc:sldMk cId="3649522319" sldId="278"/>
            <ac:spMk id="8" creationId="{9229EBD9-B0F3-4BF0-AC0C-5DDA02119D57}"/>
          </ac:spMkLst>
        </pc:spChg>
        <pc:spChg chg="add mod">
          <ac:chgData name="Chris Hammersley" userId="e327f2e3-d585-451e-abb5-0d35ddadf47c" providerId="ADAL" clId="{00408450-927D-4A51-8E32-3D08EA4D0005}" dt="2021-06-08T16:10:49.160" v="9907"/>
          <ac:spMkLst>
            <pc:docMk/>
            <pc:sldMk cId="3649522319" sldId="278"/>
            <ac:spMk id="9" creationId="{49086432-F2A7-4207-A85F-AAF489E8BA03}"/>
          </ac:spMkLst>
        </pc:spChg>
        <pc:spChg chg="add mod">
          <ac:chgData name="Chris Hammersley" userId="e327f2e3-d585-451e-abb5-0d35ddadf47c" providerId="ADAL" clId="{00408450-927D-4A51-8E32-3D08EA4D0005}" dt="2021-06-08T16:10:49.160" v="9907"/>
          <ac:spMkLst>
            <pc:docMk/>
            <pc:sldMk cId="3649522319" sldId="278"/>
            <ac:spMk id="10" creationId="{1558A105-A684-4C8C-B0C3-29B3674B308D}"/>
          </ac:spMkLst>
        </pc:spChg>
        <pc:spChg chg="add mod">
          <ac:chgData name="Chris Hammersley" userId="e327f2e3-d585-451e-abb5-0d35ddadf47c" providerId="ADAL" clId="{00408450-927D-4A51-8E32-3D08EA4D0005}" dt="2021-06-08T16:10:49.160" v="9907"/>
          <ac:spMkLst>
            <pc:docMk/>
            <pc:sldMk cId="3649522319" sldId="278"/>
            <ac:spMk id="11" creationId="{D1C1005D-42FF-4230-93A7-1585E995A1E7}"/>
          </ac:spMkLst>
        </pc:spChg>
        <pc:spChg chg="add mod">
          <ac:chgData name="Chris Hammersley" userId="e327f2e3-d585-451e-abb5-0d35ddadf47c" providerId="ADAL" clId="{00408450-927D-4A51-8E32-3D08EA4D0005}" dt="2021-06-08T16:12:06.390" v="10172" actId="20577"/>
          <ac:spMkLst>
            <pc:docMk/>
            <pc:sldMk cId="3649522319" sldId="278"/>
            <ac:spMk id="12" creationId="{11D2FC3F-2B8A-45BB-9E18-F7340BE1EB6C}"/>
          </ac:spMkLst>
        </pc:spChg>
        <pc:spChg chg="add mod">
          <ac:chgData name="Chris Hammersley" userId="e327f2e3-d585-451e-abb5-0d35ddadf47c" providerId="ADAL" clId="{00408450-927D-4A51-8E32-3D08EA4D0005}" dt="2021-06-08T16:11:58.446" v="10136" actId="20577"/>
          <ac:spMkLst>
            <pc:docMk/>
            <pc:sldMk cId="3649522319" sldId="278"/>
            <ac:spMk id="13" creationId="{08096367-88F1-463D-AB73-6F93582BCDE6}"/>
          </ac:spMkLst>
        </pc:spChg>
        <pc:spChg chg="add mod">
          <ac:chgData name="Chris Hammersley" userId="e327f2e3-d585-451e-abb5-0d35ddadf47c" providerId="ADAL" clId="{00408450-927D-4A51-8E32-3D08EA4D0005}" dt="2021-06-08T16:12:44.231" v="10330" actId="20577"/>
          <ac:spMkLst>
            <pc:docMk/>
            <pc:sldMk cId="3649522319" sldId="278"/>
            <ac:spMk id="14" creationId="{3B4C7684-707C-4CA1-90F6-F9B66D1E2613}"/>
          </ac:spMkLst>
        </pc:spChg>
        <pc:spChg chg="add mod ord">
          <ac:chgData name="Chris Hammersley" userId="e327f2e3-d585-451e-abb5-0d35ddadf47c" providerId="ADAL" clId="{00408450-927D-4A51-8E32-3D08EA4D0005}" dt="2021-06-08T16:11:54.291" v="10112" actId="14100"/>
          <ac:spMkLst>
            <pc:docMk/>
            <pc:sldMk cId="3649522319" sldId="278"/>
            <ac:spMk id="15" creationId="{1CBF7F35-82A5-4124-A205-95B9B1159117}"/>
          </ac:spMkLst>
        </pc:spChg>
        <pc:spChg chg="add mod">
          <ac:chgData name="Chris Hammersley" userId="e327f2e3-d585-451e-abb5-0d35ddadf47c" providerId="ADAL" clId="{00408450-927D-4A51-8E32-3D08EA4D0005}" dt="2021-06-08T16:12:42.599" v="10328" actId="20577"/>
          <ac:spMkLst>
            <pc:docMk/>
            <pc:sldMk cId="3649522319" sldId="278"/>
            <ac:spMk id="16" creationId="{C8F2DF06-D57E-4A21-8290-9D5F0504C6AE}"/>
          </ac:spMkLst>
        </pc:spChg>
        <pc:spChg chg="add mod">
          <ac:chgData name="Chris Hammersley" userId="e327f2e3-d585-451e-abb5-0d35ddadf47c" providerId="ADAL" clId="{00408450-927D-4A51-8E32-3D08EA4D0005}" dt="2021-06-08T16:12:58.262" v="10390" actId="20577"/>
          <ac:spMkLst>
            <pc:docMk/>
            <pc:sldMk cId="3649522319" sldId="278"/>
            <ac:spMk id="17" creationId="{F125EA55-B69C-4826-9BEE-E2B619917D22}"/>
          </ac:spMkLst>
        </pc:spChg>
      </pc:sldChg>
      <pc:sldChg chg="modSp mod">
        <pc:chgData name="Chris Hammersley" userId="e327f2e3-d585-451e-abb5-0d35ddadf47c" providerId="ADAL" clId="{00408450-927D-4A51-8E32-3D08EA4D0005}" dt="2021-06-09T13:39:30.270" v="19286" actId="20577"/>
        <pc:sldMkLst>
          <pc:docMk/>
          <pc:sldMk cId="575593529" sldId="280"/>
        </pc:sldMkLst>
        <pc:spChg chg="mod">
          <ac:chgData name="Chris Hammersley" userId="e327f2e3-d585-451e-abb5-0d35ddadf47c" providerId="ADAL" clId="{00408450-927D-4A51-8E32-3D08EA4D0005}" dt="2021-06-09T13:39:30.270" v="19286" actId="20577"/>
          <ac:spMkLst>
            <pc:docMk/>
            <pc:sldMk cId="575593529" sldId="280"/>
            <ac:spMk id="3" creationId="{8FFE9A8B-407F-4973-98A2-233925C2A302}"/>
          </ac:spMkLst>
        </pc:spChg>
      </pc:sldChg>
      <pc:sldChg chg="delSp modSp mod">
        <pc:chgData name="Chris Hammersley" userId="e327f2e3-d585-451e-abb5-0d35ddadf47c" providerId="ADAL" clId="{00408450-927D-4A51-8E32-3D08EA4D0005}" dt="2021-06-09T13:47:37.814" v="19750" actId="14734"/>
        <pc:sldMkLst>
          <pc:docMk/>
          <pc:sldMk cId="2736861338" sldId="282"/>
        </pc:sldMkLst>
        <pc:spChg chg="del">
          <ac:chgData name="Chris Hammersley" userId="e327f2e3-d585-451e-abb5-0d35ddadf47c" providerId="ADAL" clId="{00408450-927D-4A51-8E32-3D08EA4D0005}" dt="2021-06-09T09:16:21.293" v="11908" actId="478"/>
          <ac:spMkLst>
            <pc:docMk/>
            <pc:sldMk cId="2736861338" sldId="282"/>
            <ac:spMk id="5" creationId="{060579E8-67DF-4A04-97B1-6470FA8FE168}"/>
          </ac:spMkLst>
        </pc:spChg>
        <pc:graphicFrameChg chg="modGraphic">
          <ac:chgData name="Chris Hammersley" userId="e327f2e3-d585-451e-abb5-0d35ddadf47c" providerId="ADAL" clId="{00408450-927D-4A51-8E32-3D08EA4D0005}" dt="2021-06-09T13:47:37.814" v="19750" actId="14734"/>
          <ac:graphicFrameMkLst>
            <pc:docMk/>
            <pc:sldMk cId="2736861338" sldId="282"/>
            <ac:graphicFrameMk id="10" creationId="{55D58020-ED6E-499D-9802-20457EE6EB81}"/>
          </ac:graphicFrameMkLst>
        </pc:graphicFrameChg>
      </pc:sldChg>
      <pc:sldChg chg="del">
        <pc:chgData name="Chris Hammersley" userId="e327f2e3-d585-451e-abb5-0d35ddadf47c" providerId="ADAL" clId="{00408450-927D-4A51-8E32-3D08EA4D0005}" dt="2021-06-09T13:39:05.827" v="19185" actId="47"/>
        <pc:sldMkLst>
          <pc:docMk/>
          <pc:sldMk cId="1279594019" sldId="287"/>
        </pc:sldMkLst>
      </pc:sldChg>
      <pc:sldChg chg="modSp mod">
        <pc:chgData name="Chris Hammersley" userId="e327f2e3-d585-451e-abb5-0d35ddadf47c" providerId="ADAL" clId="{00408450-927D-4A51-8E32-3D08EA4D0005}" dt="2021-06-08T16:13:18.970" v="10416" actId="14100"/>
        <pc:sldMkLst>
          <pc:docMk/>
          <pc:sldMk cId="573676623" sldId="295"/>
        </pc:sldMkLst>
        <pc:spChg chg="mod">
          <ac:chgData name="Chris Hammersley" userId="e327f2e3-d585-451e-abb5-0d35ddadf47c" providerId="ADAL" clId="{00408450-927D-4A51-8E32-3D08EA4D0005}" dt="2021-06-08T16:13:18.970" v="10416" actId="14100"/>
          <ac:spMkLst>
            <pc:docMk/>
            <pc:sldMk cId="573676623" sldId="295"/>
            <ac:spMk id="2" creationId="{A3428787-62F4-4984-AE53-0A8963739344}"/>
          </ac:spMkLst>
        </pc:spChg>
      </pc:sldChg>
      <pc:sldChg chg="del">
        <pc:chgData name="Chris Hammersley" userId="e327f2e3-d585-451e-abb5-0d35ddadf47c" providerId="ADAL" clId="{00408450-927D-4A51-8E32-3D08EA4D0005}" dt="2021-06-09T13:38:48.150" v="19182" actId="47"/>
        <pc:sldMkLst>
          <pc:docMk/>
          <pc:sldMk cId="1921826585" sldId="296"/>
        </pc:sldMkLst>
      </pc:sldChg>
      <pc:sldChg chg="addSp delSp modSp mod">
        <pc:chgData name="Chris Hammersley" userId="e327f2e3-d585-451e-abb5-0d35ddadf47c" providerId="ADAL" clId="{00408450-927D-4A51-8E32-3D08EA4D0005}" dt="2021-06-09T10:17:41.633" v="13440"/>
        <pc:sldMkLst>
          <pc:docMk/>
          <pc:sldMk cId="3837788449" sldId="481"/>
        </pc:sldMkLst>
        <pc:spChg chg="mod">
          <ac:chgData name="Chris Hammersley" userId="e327f2e3-d585-451e-abb5-0d35ddadf47c" providerId="ADAL" clId="{00408450-927D-4A51-8E32-3D08EA4D0005}" dt="2021-06-09T10:17:41.633" v="13440"/>
          <ac:spMkLst>
            <pc:docMk/>
            <pc:sldMk cId="3837788449" sldId="481"/>
            <ac:spMk id="2" creationId="{103C13B7-9E7E-4267-9426-6F9DC1EF441E}"/>
          </ac:spMkLst>
        </pc:spChg>
        <pc:spChg chg="add del">
          <ac:chgData name="Chris Hammersley" userId="e327f2e3-d585-451e-abb5-0d35ddadf47c" providerId="ADAL" clId="{00408450-927D-4A51-8E32-3D08EA4D0005}" dt="2021-06-08T16:03:38.282" v="8793" actId="478"/>
          <ac:spMkLst>
            <pc:docMk/>
            <pc:sldMk cId="3837788449" sldId="481"/>
            <ac:spMk id="12" creationId="{214E105C-8BC6-4284-880F-17E6BA48DA51}"/>
          </ac:spMkLst>
        </pc:spChg>
        <pc:spChg chg="add del">
          <ac:chgData name="Chris Hammersley" userId="e327f2e3-d585-451e-abb5-0d35ddadf47c" providerId="ADAL" clId="{00408450-927D-4A51-8E32-3D08EA4D0005}" dt="2021-06-08T16:03:38.282" v="8793" actId="478"/>
          <ac:spMkLst>
            <pc:docMk/>
            <pc:sldMk cId="3837788449" sldId="481"/>
            <ac:spMk id="14" creationId="{448530D4-3763-4C5C-97E2-288E8DE4F06E}"/>
          </ac:spMkLst>
        </pc:spChg>
        <pc:spChg chg="add del">
          <ac:chgData name="Chris Hammersley" userId="e327f2e3-d585-451e-abb5-0d35ddadf47c" providerId="ADAL" clId="{00408450-927D-4A51-8E32-3D08EA4D0005}" dt="2021-06-08T16:03:38.282" v="8793" actId="478"/>
          <ac:spMkLst>
            <pc:docMk/>
            <pc:sldMk cId="3837788449" sldId="481"/>
            <ac:spMk id="16" creationId="{CFA1E2B3-3074-4B1A-8F64-3AD9F09F02F8}"/>
          </ac:spMkLst>
        </pc:spChg>
        <pc:spChg chg="add del">
          <ac:chgData name="Chris Hammersley" userId="e327f2e3-d585-451e-abb5-0d35ddadf47c" providerId="ADAL" clId="{00408450-927D-4A51-8E32-3D08EA4D0005}" dt="2021-06-08T16:03:38.282" v="8793" actId="478"/>
          <ac:spMkLst>
            <pc:docMk/>
            <pc:sldMk cId="3837788449" sldId="481"/>
            <ac:spMk id="17" creationId="{3A7C41DD-1670-4103-9A21-2BC60E1F32FF}"/>
          </ac:spMkLst>
        </pc:spChg>
        <pc:picChg chg="del">
          <ac:chgData name="Chris Hammersley" userId="e327f2e3-d585-451e-abb5-0d35ddadf47c" providerId="ADAL" clId="{00408450-927D-4A51-8E32-3D08EA4D0005}" dt="2021-06-08T15:23:07.163" v="3037" actId="478"/>
          <ac:picMkLst>
            <pc:docMk/>
            <pc:sldMk cId="3837788449" sldId="481"/>
            <ac:picMk id="39" creationId="{C5FFB746-C344-4402-9132-BE167BBE04C5}"/>
          </ac:picMkLst>
        </pc:picChg>
      </pc:sldChg>
      <pc:sldChg chg="addSp modSp mod">
        <pc:chgData name="Chris Hammersley" userId="e327f2e3-d585-451e-abb5-0d35ddadf47c" providerId="ADAL" clId="{00408450-927D-4A51-8E32-3D08EA4D0005}" dt="2021-06-09T10:17:43.419" v="13441"/>
        <pc:sldMkLst>
          <pc:docMk/>
          <pc:sldMk cId="2966750333" sldId="482"/>
        </pc:sldMkLst>
        <pc:spChg chg="mod">
          <ac:chgData name="Chris Hammersley" userId="e327f2e3-d585-451e-abb5-0d35ddadf47c" providerId="ADAL" clId="{00408450-927D-4A51-8E32-3D08EA4D0005}" dt="2021-06-09T10:17:43.419" v="13441"/>
          <ac:spMkLst>
            <pc:docMk/>
            <pc:sldMk cId="2966750333" sldId="482"/>
            <ac:spMk id="2" creationId="{21893D5D-3177-456A-A28E-47115FF034C1}"/>
          </ac:spMkLst>
        </pc:spChg>
        <pc:spChg chg="mod">
          <ac:chgData name="Chris Hammersley" userId="e327f2e3-d585-451e-abb5-0d35ddadf47c" providerId="ADAL" clId="{00408450-927D-4A51-8E32-3D08EA4D0005}" dt="2021-06-08T15:23:16.965" v="3038" actId="1076"/>
          <ac:spMkLst>
            <pc:docMk/>
            <pc:sldMk cId="2966750333" sldId="482"/>
            <ac:spMk id="7" creationId="{B24CB836-E33E-4E9D-A669-5651336B05BB}"/>
          </ac:spMkLst>
        </pc:spChg>
        <pc:spChg chg="mod">
          <ac:chgData name="Chris Hammersley" userId="e327f2e3-d585-451e-abb5-0d35ddadf47c" providerId="ADAL" clId="{00408450-927D-4A51-8E32-3D08EA4D0005}" dt="2021-06-08T15:23:16.965" v="3038" actId="1076"/>
          <ac:spMkLst>
            <pc:docMk/>
            <pc:sldMk cId="2966750333" sldId="482"/>
            <ac:spMk id="8" creationId="{3F324974-1930-43DB-84AC-D676204151B5}"/>
          </ac:spMkLst>
        </pc:spChg>
        <pc:spChg chg="mod">
          <ac:chgData name="Chris Hammersley" userId="e327f2e3-d585-451e-abb5-0d35ddadf47c" providerId="ADAL" clId="{00408450-927D-4A51-8E32-3D08EA4D0005}" dt="2021-06-08T15:23:16.965" v="3038" actId="1076"/>
          <ac:spMkLst>
            <pc:docMk/>
            <pc:sldMk cId="2966750333" sldId="482"/>
            <ac:spMk id="9" creationId="{D230884B-0FF3-4F57-907A-BC631A397F16}"/>
          </ac:spMkLst>
        </pc:spChg>
        <pc:spChg chg="mod">
          <ac:chgData name="Chris Hammersley" userId="e327f2e3-d585-451e-abb5-0d35ddadf47c" providerId="ADAL" clId="{00408450-927D-4A51-8E32-3D08EA4D0005}" dt="2021-06-08T15:24:30.363" v="3271" actId="20577"/>
          <ac:spMkLst>
            <pc:docMk/>
            <pc:sldMk cId="2966750333" sldId="482"/>
            <ac:spMk id="10" creationId="{D6CA6C3B-F316-4AC1-BE69-1D263BEBDE8E}"/>
          </ac:spMkLst>
        </pc:spChg>
        <pc:spChg chg="mod">
          <ac:chgData name="Chris Hammersley" userId="e327f2e3-d585-451e-abb5-0d35ddadf47c" providerId="ADAL" clId="{00408450-927D-4A51-8E32-3D08EA4D0005}" dt="2021-06-08T15:23:16.965" v="3038" actId="1076"/>
          <ac:spMkLst>
            <pc:docMk/>
            <pc:sldMk cId="2966750333" sldId="482"/>
            <ac:spMk id="11" creationId="{07E61CB6-7840-45B6-9816-40C10A783440}"/>
          </ac:spMkLst>
        </pc:spChg>
        <pc:spChg chg="mod">
          <ac:chgData name="Chris Hammersley" userId="e327f2e3-d585-451e-abb5-0d35ddadf47c" providerId="ADAL" clId="{00408450-927D-4A51-8E32-3D08EA4D0005}" dt="2021-06-08T15:23:16.965" v="3038" actId="1076"/>
          <ac:spMkLst>
            <pc:docMk/>
            <pc:sldMk cId="2966750333" sldId="482"/>
            <ac:spMk id="12" creationId="{875C96E9-6AFF-4264-B778-02C75D0F9EDC}"/>
          </ac:spMkLst>
        </pc:spChg>
        <pc:spChg chg="add mod">
          <ac:chgData name="Chris Hammersley" userId="e327f2e3-d585-451e-abb5-0d35ddadf47c" providerId="ADAL" clId="{00408450-927D-4A51-8E32-3D08EA4D0005}" dt="2021-06-08T15:23:57.724" v="3139" actId="20577"/>
          <ac:spMkLst>
            <pc:docMk/>
            <pc:sldMk cId="2966750333" sldId="482"/>
            <ac:spMk id="13" creationId="{1D9D4C27-43C2-4828-8CBE-48BC7081F8C2}"/>
          </ac:spMkLst>
        </pc:spChg>
        <pc:spChg chg="mod">
          <ac:chgData name="Chris Hammersley" userId="e327f2e3-d585-451e-abb5-0d35ddadf47c" providerId="ADAL" clId="{00408450-927D-4A51-8E32-3D08EA4D0005}" dt="2021-06-08T15:17:58.400" v="2030" actId="20577"/>
          <ac:spMkLst>
            <pc:docMk/>
            <pc:sldMk cId="2966750333" sldId="482"/>
            <ac:spMk id="14" creationId="{48897DF0-96A9-4E78-8188-79E54880B6BC}"/>
          </ac:spMkLst>
        </pc:spChg>
      </pc:sldChg>
      <pc:sldChg chg="delSp modSp mod">
        <pc:chgData name="Chris Hammersley" userId="e327f2e3-d585-451e-abb5-0d35ddadf47c" providerId="ADAL" clId="{00408450-927D-4A51-8E32-3D08EA4D0005}" dt="2021-06-08T11:35:01.305" v="1485"/>
        <pc:sldMkLst>
          <pc:docMk/>
          <pc:sldMk cId="3598580965" sldId="487"/>
        </pc:sldMkLst>
        <pc:spChg chg="mod">
          <ac:chgData name="Chris Hammersley" userId="e327f2e3-d585-451e-abb5-0d35ddadf47c" providerId="ADAL" clId="{00408450-927D-4A51-8E32-3D08EA4D0005}" dt="2021-06-08T11:31:42.420" v="1403" actId="20577"/>
          <ac:spMkLst>
            <pc:docMk/>
            <pc:sldMk cId="3598580965" sldId="487"/>
            <ac:spMk id="4" creationId="{B08BADC6-B9B5-45C7-B0F7-6600D322D40E}"/>
          </ac:spMkLst>
        </pc:spChg>
        <pc:spChg chg="del">
          <ac:chgData name="Chris Hammersley" userId="e327f2e3-d585-451e-abb5-0d35ddadf47c" providerId="ADAL" clId="{00408450-927D-4A51-8E32-3D08EA4D0005}" dt="2021-06-08T11:32:32.415" v="1473" actId="478"/>
          <ac:spMkLst>
            <pc:docMk/>
            <pc:sldMk cId="3598580965" sldId="487"/>
            <ac:spMk id="6" creationId="{04BF1534-8FFC-45CC-B9C2-0DFF25495597}"/>
          </ac:spMkLst>
        </pc:spChg>
        <pc:spChg chg="mod">
          <ac:chgData name="Chris Hammersley" userId="e327f2e3-d585-451e-abb5-0d35ddadf47c" providerId="ADAL" clId="{00408450-927D-4A51-8E32-3D08EA4D0005}" dt="2021-06-08T11:33:28.118" v="1477"/>
          <ac:spMkLst>
            <pc:docMk/>
            <pc:sldMk cId="3598580965" sldId="487"/>
            <ac:spMk id="7" creationId="{EB193FD2-42C2-41FC-B36E-E232D11B1B21}"/>
          </ac:spMkLst>
        </pc:spChg>
        <pc:spChg chg="mod">
          <ac:chgData name="Chris Hammersley" userId="e327f2e3-d585-451e-abb5-0d35ddadf47c" providerId="ADAL" clId="{00408450-927D-4A51-8E32-3D08EA4D0005}" dt="2021-06-08T11:32:46.692" v="1474"/>
          <ac:spMkLst>
            <pc:docMk/>
            <pc:sldMk cId="3598580965" sldId="487"/>
            <ac:spMk id="8" creationId="{10CA8297-571A-444C-BD0F-EF1ABFBBAF25}"/>
          </ac:spMkLst>
        </pc:spChg>
        <pc:spChg chg="mod">
          <ac:chgData name="Chris Hammersley" userId="e327f2e3-d585-451e-abb5-0d35ddadf47c" providerId="ADAL" clId="{00408450-927D-4A51-8E32-3D08EA4D0005}" dt="2021-06-08T11:33:40.986" v="1478"/>
          <ac:spMkLst>
            <pc:docMk/>
            <pc:sldMk cId="3598580965" sldId="487"/>
            <ac:spMk id="9" creationId="{7224A62E-3466-4C24-9A0C-FC4E4D3DD121}"/>
          </ac:spMkLst>
        </pc:spChg>
        <pc:spChg chg="mod">
          <ac:chgData name="Chris Hammersley" userId="e327f2e3-d585-451e-abb5-0d35ddadf47c" providerId="ADAL" clId="{00408450-927D-4A51-8E32-3D08EA4D0005}" dt="2021-06-08T11:34:43.070" v="1483"/>
          <ac:spMkLst>
            <pc:docMk/>
            <pc:sldMk cId="3598580965" sldId="487"/>
            <ac:spMk id="10" creationId="{24CFD2F0-0065-46A4-BD30-F74AAE6B988C}"/>
          </ac:spMkLst>
        </pc:spChg>
        <pc:spChg chg="mod">
          <ac:chgData name="Chris Hammersley" userId="e327f2e3-d585-451e-abb5-0d35ddadf47c" providerId="ADAL" clId="{00408450-927D-4A51-8E32-3D08EA4D0005}" dt="2021-06-08T11:33:46.393" v="1479"/>
          <ac:spMkLst>
            <pc:docMk/>
            <pc:sldMk cId="3598580965" sldId="487"/>
            <ac:spMk id="12" creationId="{2009255B-5A75-4F44-A0B0-CBD20A5D5E9E}"/>
          </ac:spMkLst>
        </pc:spChg>
        <pc:spChg chg="mod">
          <ac:chgData name="Chris Hammersley" userId="e327f2e3-d585-451e-abb5-0d35ddadf47c" providerId="ADAL" clId="{00408450-927D-4A51-8E32-3D08EA4D0005}" dt="2021-06-08T11:33:15.300" v="1476"/>
          <ac:spMkLst>
            <pc:docMk/>
            <pc:sldMk cId="3598580965" sldId="487"/>
            <ac:spMk id="13" creationId="{BAA919E0-1237-4159-B631-D1F71C19D4D1}"/>
          </ac:spMkLst>
        </pc:spChg>
        <pc:spChg chg="mod">
          <ac:chgData name="Chris Hammersley" userId="e327f2e3-d585-451e-abb5-0d35ddadf47c" providerId="ADAL" clId="{00408450-927D-4A51-8E32-3D08EA4D0005}" dt="2021-06-08T11:34:35.879" v="1482"/>
          <ac:spMkLst>
            <pc:docMk/>
            <pc:sldMk cId="3598580965" sldId="487"/>
            <ac:spMk id="14" creationId="{88DCAC97-BF7A-40F5-9CE0-27F3012C0253}"/>
          </ac:spMkLst>
        </pc:spChg>
        <pc:spChg chg="mod">
          <ac:chgData name="Chris Hammersley" userId="e327f2e3-d585-451e-abb5-0d35ddadf47c" providerId="ADAL" clId="{00408450-927D-4A51-8E32-3D08EA4D0005}" dt="2021-06-08T11:33:02.794" v="1475"/>
          <ac:spMkLst>
            <pc:docMk/>
            <pc:sldMk cId="3598580965" sldId="487"/>
            <ac:spMk id="16" creationId="{BDE0BA7C-4834-4AF8-91B0-3A17D154D99C}"/>
          </ac:spMkLst>
        </pc:spChg>
        <pc:spChg chg="mod">
          <ac:chgData name="Chris Hammersley" userId="e327f2e3-d585-451e-abb5-0d35ddadf47c" providerId="ADAL" clId="{00408450-927D-4A51-8E32-3D08EA4D0005}" dt="2021-06-08T11:34:53.510" v="1484"/>
          <ac:spMkLst>
            <pc:docMk/>
            <pc:sldMk cId="3598580965" sldId="487"/>
            <ac:spMk id="17" creationId="{8D04A256-1131-4C4F-87CF-D2D42353D7FA}"/>
          </ac:spMkLst>
        </pc:spChg>
        <pc:spChg chg="mod">
          <ac:chgData name="Chris Hammersley" userId="e327f2e3-d585-451e-abb5-0d35ddadf47c" providerId="ADAL" clId="{00408450-927D-4A51-8E32-3D08EA4D0005}" dt="2021-06-08T11:35:01.305" v="1485"/>
          <ac:spMkLst>
            <pc:docMk/>
            <pc:sldMk cId="3598580965" sldId="487"/>
            <ac:spMk id="21" creationId="{B115AB30-1762-472F-984C-A9B25296012F}"/>
          </ac:spMkLst>
        </pc:spChg>
        <pc:spChg chg="mod">
          <ac:chgData name="Chris Hammersley" userId="e327f2e3-d585-451e-abb5-0d35ddadf47c" providerId="ADAL" clId="{00408450-927D-4A51-8E32-3D08EA4D0005}" dt="2021-06-08T11:34:16.839" v="1480"/>
          <ac:spMkLst>
            <pc:docMk/>
            <pc:sldMk cId="3598580965" sldId="487"/>
            <ac:spMk id="22" creationId="{E90923BF-4BAC-4C6C-88BB-84CC4B34F54C}"/>
          </ac:spMkLst>
        </pc:spChg>
        <pc:spChg chg="mod">
          <ac:chgData name="Chris Hammersley" userId="e327f2e3-d585-451e-abb5-0d35ddadf47c" providerId="ADAL" clId="{00408450-927D-4A51-8E32-3D08EA4D0005}" dt="2021-06-08T11:34:27.618" v="1481"/>
          <ac:spMkLst>
            <pc:docMk/>
            <pc:sldMk cId="3598580965" sldId="487"/>
            <ac:spMk id="23" creationId="{3983EEB1-7241-4F15-AF5D-D69C14302B08}"/>
          </ac:spMkLst>
        </pc:spChg>
      </pc:sldChg>
      <pc:sldChg chg="modSp mod">
        <pc:chgData name="Chris Hammersley" userId="e327f2e3-d585-451e-abb5-0d35ddadf47c" providerId="ADAL" clId="{00408450-927D-4A51-8E32-3D08EA4D0005}" dt="2021-06-08T11:35:38.969" v="1517"/>
        <pc:sldMkLst>
          <pc:docMk/>
          <pc:sldMk cId="2016854813" sldId="494"/>
        </pc:sldMkLst>
        <pc:spChg chg="mod">
          <ac:chgData name="Chris Hammersley" userId="e327f2e3-d585-451e-abb5-0d35ddadf47c" providerId="ADAL" clId="{00408450-927D-4A51-8E32-3D08EA4D0005}" dt="2021-06-08T11:35:38.969" v="1517"/>
          <ac:spMkLst>
            <pc:docMk/>
            <pc:sldMk cId="2016854813" sldId="494"/>
            <ac:spMk id="2" creationId="{4B0C944B-2F7C-4B69-9338-F7045FB6BDD3}"/>
          </ac:spMkLst>
        </pc:spChg>
      </pc:sldChg>
      <pc:sldChg chg="delSp mod">
        <pc:chgData name="Chris Hammersley" userId="e327f2e3-d585-451e-abb5-0d35ddadf47c" providerId="ADAL" clId="{00408450-927D-4A51-8E32-3D08EA4D0005}" dt="2021-06-08T11:06:43.896" v="172" actId="478"/>
        <pc:sldMkLst>
          <pc:docMk/>
          <pc:sldMk cId="3734236943" sldId="495"/>
        </pc:sldMkLst>
        <pc:spChg chg="del">
          <ac:chgData name="Chris Hammersley" userId="e327f2e3-d585-451e-abb5-0d35ddadf47c" providerId="ADAL" clId="{00408450-927D-4A51-8E32-3D08EA4D0005}" dt="2021-06-08T11:06:43.896" v="172" actId="478"/>
          <ac:spMkLst>
            <pc:docMk/>
            <pc:sldMk cId="3734236943" sldId="495"/>
            <ac:spMk id="3" creationId="{933E5166-CD4E-4DA1-B197-C283CC1A1C03}"/>
          </ac:spMkLst>
        </pc:spChg>
        <pc:spChg chg="del">
          <ac:chgData name="Chris Hammersley" userId="e327f2e3-d585-451e-abb5-0d35ddadf47c" providerId="ADAL" clId="{00408450-927D-4A51-8E32-3D08EA4D0005}" dt="2021-06-08T11:06:41.359" v="171" actId="478"/>
          <ac:spMkLst>
            <pc:docMk/>
            <pc:sldMk cId="3734236943" sldId="495"/>
            <ac:spMk id="4" creationId="{DFEB68E1-AD3F-4E34-92EB-F59C14FD65CE}"/>
          </ac:spMkLst>
        </pc:spChg>
      </pc:sldChg>
      <pc:sldChg chg="delSp modSp mod">
        <pc:chgData name="Chris Hammersley" userId="e327f2e3-d585-451e-abb5-0d35ddadf47c" providerId="ADAL" clId="{00408450-927D-4A51-8E32-3D08EA4D0005}" dt="2021-06-09T09:16:28.089" v="11910" actId="478"/>
        <pc:sldMkLst>
          <pc:docMk/>
          <pc:sldMk cId="3224144527" sldId="496"/>
        </pc:sldMkLst>
        <pc:spChg chg="del">
          <ac:chgData name="Chris Hammersley" userId="e327f2e3-d585-451e-abb5-0d35ddadf47c" providerId="ADAL" clId="{00408450-927D-4A51-8E32-3D08EA4D0005}" dt="2021-06-09T09:16:28.089" v="11910" actId="478"/>
          <ac:spMkLst>
            <pc:docMk/>
            <pc:sldMk cId="3224144527" sldId="496"/>
            <ac:spMk id="3" creationId="{DBE4EFDE-44E9-4356-9BA9-6CFDFD4A69F9}"/>
          </ac:spMkLst>
        </pc:spChg>
        <pc:spChg chg="del">
          <ac:chgData name="Chris Hammersley" userId="e327f2e3-d585-451e-abb5-0d35ddadf47c" providerId="ADAL" clId="{00408450-927D-4A51-8E32-3D08EA4D0005}" dt="2021-06-09T09:16:26.810" v="11909" actId="478"/>
          <ac:spMkLst>
            <pc:docMk/>
            <pc:sldMk cId="3224144527" sldId="496"/>
            <ac:spMk id="4" creationId="{283F6E32-ABF3-430F-99BA-C15C9F8A7E7F}"/>
          </ac:spMkLst>
        </pc:spChg>
        <pc:spChg chg="mod">
          <ac:chgData name="Chris Hammersley" userId="e327f2e3-d585-451e-abb5-0d35ddadf47c" providerId="ADAL" clId="{00408450-927D-4A51-8E32-3D08EA4D0005}" dt="2021-06-09T09:11:35.870" v="11796" actId="207"/>
          <ac:spMkLst>
            <pc:docMk/>
            <pc:sldMk cId="3224144527" sldId="496"/>
            <ac:spMk id="6" creationId="{F3992538-46BE-4648-AAD7-47491E87C3FD}"/>
          </ac:spMkLst>
        </pc:spChg>
        <pc:spChg chg="mod">
          <ac:chgData name="Chris Hammersley" userId="e327f2e3-d585-451e-abb5-0d35ddadf47c" providerId="ADAL" clId="{00408450-927D-4A51-8E32-3D08EA4D0005}" dt="2021-06-08T11:15:22.976" v="244" actId="20577"/>
          <ac:spMkLst>
            <pc:docMk/>
            <pc:sldMk cId="3224144527" sldId="496"/>
            <ac:spMk id="7" creationId="{B5475B0D-0763-4F11-841F-6BF506F5C2A7}"/>
          </ac:spMkLst>
        </pc:spChg>
      </pc:sldChg>
      <pc:sldChg chg="delSp modSp del mod ord">
        <pc:chgData name="Chris Hammersley" userId="e327f2e3-d585-451e-abb5-0d35ddadf47c" providerId="ADAL" clId="{00408450-927D-4A51-8E32-3D08EA4D0005}" dt="2021-06-08T16:03:55.638" v="8798" actId="47"/>
        <pc:sldMkLst>
          <pc:docMk/>
          <pc:sldMk cId="640538068" sldId="497"/>
        </pc:sldMkLst>
        <pc:spChg chg="del">
          <ac:chgData name="Chris Hammersley" userId="e327f2e3-d585-451e-abb5-0d35ddadf47c" providerId="ADAL" clId="{00408450-927D-4A51-8E32-3D08EA4D0005}" dt="2021-06-08T15:25:48.064" v="3292" actId="478"/>
          <ac:spMkLst>
            <pc:docMk/>
            <pc:sldMk cId="640538068" sldId="497"/>
            <ac:spMk id="12" creationId="{214E105C-8BC6-4284-880F-17E6BA48DA51}"/>
          </ac:spMkLst>
        </pc:spChg>
        <pc:spChg chg="del">
          <ac:chgData name="Chris Hammersley" userId="e327f2e3-d585-451e-abb5-0d35ddadf47c" providerId="ADAL" clId="{00408450-927D-4A51-8E32-3D08EA4D0005}" dt="2021-06-08T15:25:48.064" v="3292" actId="478"/>
          <ac:spMkLst>
            <pc:docMk/>
            <pc:sldMk cId="640538068" sldId="497"/>
            <ac:spMk id="14" creationId="{448530D4-3763-4C5C-97E2-288E8DE4F06E}"/>
          </ac:spMkLst>
        </pc:spChg>
        <pc:spChg chg="del">
          <ac:chgData name="Chris Hammersley" userId="e327f2e3-d585-451e-abb5-0d35ddadf47c" providerId="ADAL" clId="{00408450-927D-4A51-8E32-3D08EA4D0005}" dt="2021-06-08T15:25:48.064" v="3292" actId="478"/>
          <ac:spMkLst>
            <pc:docMk/>
            <pc:sldMk cId="640538068" sldId="497"/>
            <ac:spMk id="16" creationId="{CFA1E2B3-3074-4B1A-8F64-3AD9F09F02F8}"/>
          </ac:spMkLst>
        </pc:spChg>
        <pc:spChg chg="del">
          <ac:chgData name="Chris Hammersley" userId="e327f2e3-d585-451e-abb5-0d35ddadf47c" providerId="ADAL" clId="{00408450-927D-4A51-8E32-3D08EA4D0005}" dt="2021-06-08T15:25:48.064" v="3292" actId="478"/>
          <ac:spMkLst>
            <pc:docMk/>
            <pc:sldMk cId="640538068" sldId="497"/>
            <ac:spMk id="17" creationId="{3A7C41DD-1670-4103-9A21-2BC60E1F32FF}"/>
          </ac:spMkLst>
        </pc:spChg>
        <pc:spChg chg="mod">
          <ac:chgData name="Chris Hammersley" userId="e327f2e3-d585-451e-abb5-0d35ddadf47c" providerId="ADAL" clId="{00408450-927D-4A51-8E32-3D08EA4D0005}" dt="2021-06-08T15:25:54.153" v="3301" actId="20577"/>
          <ac:spMkLst>
            <pc:docMk/>
            <pc:sldMk cId="640538068" sldId="497"/>
            <ac:spMk id="34" creationId="{B25C0755-55B1-47D5-9BFC-148EB8B45115}"/>
          </ac:spMkLst>
        </pc:spChg>
        <pc:spChg chg="mod">
          <ac:chgData name="Chris Hammersley" userId="e327f2e3-d585-451e-abb5-0d35ddadf47c" providerId="ADAL" clId="{00408450-927D-4A51-8E32-3D08EA4D0005}" dt="2021-06-08T15:26:06.837" v="3306" actId="12"/>
          <ac:spMkLst>
            <pc:docMk/>
            <pc:sldMk cId="640538068" sldId="497"/>
            <ac:spMk id="35" creationId="{A1FBA340-B6E9-4947-AF13-D42060076C0F}"/>
          </ac:spMkLst>
        </pc:spChg>
        <pc:spChg chg="mod">
          <ac:chgData name="Chris Hammersley" userId="e327f2e3-d585-451e-abb5-0d35ddadf47c" providerId="ADAL" clId="{00408450-927D-4A51-8E32-3D08EA4D0005}" dt="2021-06-08T15:26:06.837" v="3306" actId="12"/>
          <ac:spMkLst>
            <pc:docMk/>
            <pc:sldMk cId="640538068" sldId="497"/>
            <ac:spMk id="36" creationId="{63E21B85-02F4-46DC-A963-6357E79147B3}"/>
          </ac:spMkLst>
        </pc:spChg>
        <pc:spChg chg="mod">
          <ac:chgData name="Chris Hammersley" userId="e327f2e3-d585-451e-abb5-0d35ddadf47c" providerId="ADAL" clId="{00408450-927D-4A51-8E32-3D08EA4D0005}" dt="2021-06-08T15:26:06.837" v="3306" actId="12"/>
          <ac:spMkLst>
            <pc:docMk/>
            <pc:sldMk cId="640538068" sldId="497"/>
            <ac:spMk id="37" creationId="{C2364066-900D-46F2-A545-D8F581663D00}"/>
          </ac:spMkLst>
        </pc:spChg>
        <pc:spChg chg="mod">
          <ac:chgData name="Chris Hammersley" userId="e327f2e3-d585-451e-abb5-0d35ddadf47c" providerId="ADAL" clId="{00408450-927D-4A51-8E32-3D08EA4D0005}" dt="2021-06-08T15:26:06.837" v="3306" actId="12"/>
          <ac:spMkLst>
            <pc:docMk/>
            <pc:sldMk cId="640538068" sldId="497"/>
            <ac:spMk id="38" creationId="{2486A214-A948-4874-8BEF-3BD2331A49CF}"/>
          </ac:spMkLst>
        </pc:spChg>
      </pc:sldChg>
      <pc:sldChg chg="delSp modSp mod">
        <pc:chgData name="Chris Hammersley" userId="e327f2e3-d585-451e-abb5-0d35ddadf47c" providerId="ADAL" clId="{00408450-927D-4A51-8E32-3D08EA4D0005}" dt="2021-06-09T09:16:58.163" v="11912" actId="478"/>
        <pc:sldMkLst>
          <pc:docMk/>
          <pc:sldMk cId="650262455" sldId="498"/>
        </pc:sldMkLst>
        <pc:spChg chg="del">
          <ac:chgData name="Chris Hammersley" userId="e327f2e3-d585-451e-abb5-0d35ddadf47c" providerId="ADAL" clId="{00408450-927D-4A51-8E32-3D08EA4D0005}" dt="2021-06-09T09:16:58.163" v="11912" actId="478"/>
          <ac:spMkLst>
            <pc:docMk/>
            <pc:sldMk cId="650262455" sldId="498"/>
            <ac:spMk id="3" creationId="{DBE4EFDE-44E9-4356-9BA9-6CFDFD4A69F9}"/>
          </ac:spMkLst>
        </pc:spChg>
        <pc:spChg chg="del">
          <ac:chgData name="Chris Hammersley" userId="e327f2e3-d585-451e-abb5-0d35ddadf47c" providerId="ADAL" clId="{00408450-927D-4A51-8E32-3D08EA4D0005}" dt="2021-06-09T09:16:55.882" v="11911" actId="478"/>
          <ac:spMkLst>
            <pc:docMk/>
            <pc:sldMk cId="650262455" sldId="498"/>
            <ac:spMk id="4" creationId="{283F6E32-ABF3-430F-99BA-C15C9F8A7E7F}"/>
          </ac:spMkLst>
        </pc:spChg>
        <pc:spChg chg="mod">
          <ac:chgData name="Chris Hammersley" userId="e327f2e3-d585-451e-abb5-0d35ddadf47c" providerId="ADAL" clId="{00408450-927D-4A51-8E32-3D08EA4D0005}" dt="2021-06-09T09:11:52.530" v="11797" actId="207"/>
          <ac:spMkLst>
            <pc:docMk/>
            <pc:sldMk cId="650262455" sldId="498"/>
            <ac:spMk id="6" creationId="{F3992538-46BE-4648-AAD7-47491E87C3FD}"/>
          </ac:spMkLst>
        </pc:spChg>
        <pc:spChg chg="mod">
          <ac:chgData name="Chris Hammersley" userId="e327f2e3-d585-451e-abb5-0d35ddadf47c" providerId="ADAL" clId="{00408450-927D-4A51-8E32-3D08EA4D0005}" dt="2021-06-08T11:18:40.749" v="497" actId="20577"/>
          <ac:spMkLst>
            <pc:docMk/>
            <pc:sldMk cId="650262455" sldId="498"/>
            <ac:spMk id="7" creationId="{B5475B0D-0763-4F11-841F-6BF506F5C2A7}"/>
          </ac:spMkLst>
        </pc:spChg>
      </pc:sldChg>
      <pc:sldChg chg="addSp modSp mod">
        <pc:chgData name="Chris Hammersley" userId="e327f2e3-d585-451e-abb5-0d35ddadf47c" providerId="ADAL" clId="{00408450-927D-4A51-8E32-3D08EA4D0005}" dt="2021-06-09T09:18:44.931" v="11948" actId="207"/>
        <pc:sldMkLst>
          <pc:docMk/>
          <pc:sldMk cId="1159285008" sldId="499"/>
        </pc:sldMkLst>
        <pc:spChg chg="mod">
          <ac:chgData name="Chris Hammersley" userId="e327f2e3-d585-451e-abb5-0d35ddadf47c" providerId="ADAL" clId="{00408450-927D-4A51-8E32-3D08EA4D0005}" dt="2021-06-09T09:18:34.830" v="11945" actId="20577"/>
          <ac:spMkLst>
            <pc:docMk/>
            <pc:sldMk cId="1159285008" sldId="499"/>
            <ac:spMk id="9" creationId="{53846783-0A38-47C2-92EC-717A3501BDCC}"/>
          </ac:spMkLst>
        </pc:spChg>
        <pc:spChg chg="mod">
          <ac:chgData name="Chris Hammersley" userId="e327f2e3-d585-451e-abb5-0d35ddadf47c" providerId="ADAL" clId="{00408450-927D-4A51-8E32-3D08EA4D0005}" dt="2021-06-08T11:20:19.227" v="664" actId="20577"/>
          <ac:spMkLst>
            <pc:docMk/>
            <pc:sldMk cId="1159285008" sldId="499"/>
            <ac:spMk id="11" creationId="{73F101CF-5442-40EC-9BCD-5687B85E05DD}"/>
          </ac:spMkLst>
        </pc:spChg>
        <pc:spChg chg="mod">
          <ac:chgData name="Chris Hammersley" userId="e327f2e3-d585-451e-abb5-0d35ddadf47c" providerId="ADAL" clId="{00408450-927D-4A51-8E32-3D08EA4D0005}" dt="2021-06-08T11:20:06.160" v="659" actId="20577"/>
          <ac:spMkLst>
            <pc:docMk/>
            <pc:sldMk cId="1159285008" sldId="499"/>
            <ac:spMk id="13" creationId="{3EEEDAEB-9E31-4B96-ABBD-E5E6217569D3}"/>
          </ac:spMkLst>
        </pc:spChg>
        <pc:picChg chg="add mod">
          <ac:chgData name="Chris Hammersley" userId="e327f2e3-d585-451e-abb5-0d35ddadf47c" providerId="ADAL" clId="{00408450-927D-4A51-8E32-3D08EA4D0005}" dt="2021-06-09T09:18:03.165" v="11941" actId="207"/>
          <ac:picMkLst>
            <pc:docMk/>
            <pc:sldMk cId="1159285008" sldId="499"/>
            <ac:picMk id="15" creationId="{11393A23-20C3-41EC-9FA6-007350BC3B08}"/>
          </ac:picMkLst>
        </pc:picChg>
        <pc:picChg chg="add mod">
          <ac:chgData name="Chris Hammersley" userId="e327f2e3-d585-451e-abb5-0d35ddadf47c" providerId="ADAL" clId="{00408450-927D-4A51-8E32-3D08EA4D0005}" dt="2021-06-09T09:18:32.094" v="11944" actId="207"/>
          <ac:picMkLst>
            <pc:docMk/>
            <pc:sldMk cId="1159285008" sldId="499"/>
            <ac:picMk id="17" creationId="{C806A11F-5164-4F39-B78D-10EC10016932}"/>
          </ac:picMkLst>
        </pc:picChg>
        <pc:picChg chg="add mod">
          <ac:chgData name="Chris Hammersley" userId="e327f2e3-d585-451e-abb5-0d35ddadf47c" providerId="ADAL" clId="{00408450-927D-4A51-8E32-3D08EA4D0005}" dt="2021-06-09T09:18:44.931" v="11948" actId="207"/>
          <ac:picMkLst>
            <pc:docMk/>
            <pc:sldMk cId="1159285008" sldId="499"/>
            <ac:picMk id="19" creationId="{465ABE7C-1FF4-4B7A-B717-EF134EFA8F64}"/>
          </ac:picMkLst>
        </pc:picChg>
      </pc:sldChg>
      <pc:sldChg chg="modSp mod">
        <pc:chgData name="Chris Hammersley" userId="e327f2e3-d585-451e-abb5-0d35ddadf47c" providerId="ADAL" clId="{00408450-927D-4A51-8E32-3D08EA4D0005}" dt="2021-06-08T11:18:28.879" v="475" actId="20577"/>
        <pc:sldMkLst>
          <pc:docMk/>
          <pc:sldMk cId="968389419" sldId="500"/>
        </pc:sldMkLst>
        <pc:spChg chg="mod">
          <ac:chgData name="Chris Hammersley" userId="e327f2e3-d585-451e-abb5-0d35ddadf47c" providerId="ADAL" clId="{00408450-927D-4A51-8E32-3D08EA4D0005}" dt="2021-06-08T11:18:28.879" v="475" actId="20577"/>
          <ac:spMkLst>
            <pc:docMk/>
            <pc:sldMk cId="968389419" sldId="500"/>
            <ac:spMk id="3" creationId="{E029A0DC-6966-4049-8DA4-3F210524B11B}"/>
          </ac:spMkLst>
        </pc:spChg>
      </pc:sldChg>
      <pc:sldChg chg="addSp delSp modSp mod">
        <pc:chgData name="Chris Hammersley" userId="e327f2e3-d585-451e-abb5-0d35ddadf47c" providerId="ADAL" clId="{00408450-927D-4A51-8E32-3D08EA4D0005}" dt="2021-06-09T09:36:07.024" v="11963" actId="207"/>
        <pc:sldMkLst>
          <pc:docMk/>
          <pc:sldMk cId="366411897" sldId="501"/>
        </pc:sldMkLst>
        <pc:spChg chg="mod">
          <ac:chgData name="Chris Hammersley" userId="e327f2e3-d585-451e-abb5-0d35ddadf47c" providerId="ADAL" clId="{00408450-927D-4A51-8E32-3D08EA4D0005}" dt="2021-06-08T11:25:13.150" v="851" actId="1076"/>
          <ac:spMkLst>
            <pc:docMk/>
            <pc:sldMk cId="366411897" sldId="501"/>
            <ac:spMk id="8" creationId="{D7850E3F-DE40-4830-9FCD-2091E3767446}"/>
          </ac:spMkLst>
        </pc:spChg>
        <pc:spChg chg="del">
          <ac:chgData name="Chris Hammersley" userId="e327f2e3-d585-451e-abb5-0d35ddadf47c" providerId="ADAL" clId="{00408450-927D-4A51-8E32-3D08EA4D0005}" dt="2021-06-08T11:25:10.656" v="850" actId="478"/>
          <ac:spMkLst>
            <pc:docMk/>
            <pc:sldMk cId="366411897" sldId="501"/>
            <ac:spMk id="9" creationId="{F620701C-D7B2-44B7-B689-C01FCB0554AE}"/>
          </ac:spMkLst>
        </pc:spChg>
        <pc:spChg chg="mod">
          <ac:chgData name="Chris Hammersley" userId="e327f2e3-d585-451e-abb5-0d35ddadf47c" providerId="ADAL" clId="{00408450-927D-4A51-8E32-3D08EA4D0005}" dt="2021-06-08T11:25:13.150" v="851" actId="1076"/>
          <ac:spMkLst>
            <pc:docMk/>
            <pc:sldMk cId="366411897" sldId="501"/>
            <ac:spMk id="10" creationId="{B049DD0D-B168-4CD7-8EEE-11C9DC0CA00C}"/>
          </ac:spMkLst>
        </pc:spChg>
        <pc:spChg chg="mod">
          <ac:chgData name="Chris Hammersley" userId="e327f2e3-d585-451e-abb5-0d35ddadf47c" providerId="ADAL" clId="{00408450-927D-4A51-8E32-3D08EA4D0005}" dt="2021-06-08T11:25:13.150" v="851" actId="1076"/>
          <ac:spMkLst>
            <pc:docMk/>
            <pc:sldMk cId="366411897" sldId="501"/>
            <ac:spMk id="11" creationId="{D4D466D5-4DF9-4F66-93D7-C129C00DADA8}"/>
          </ac:spMkLst>
        </pc:spChg>
        <pc:spChg chg="mod">
          <ac:chgData name="Chris Hammersley" userId="e327f2e3-d585-451e-abb5-0d35ddadf47c" providerId="ADAL" clId="{00408450-927D-4A51-8E32-3D08EA4D0005}" dt="2021-06-08T11:25:13.150" v="851" actId="1076"/>
          <ac:spMkLst>
            <pc:docMk/>
            <pc:sldMk cId="366411897" sldId="501"/>
            <ac:spMk id="12" creationId="{1B8E7EAE-7A73-41EE-A71C-A7015CEBEB82}"/>
          </ac:spMkLst>
        </pc:spChg>
        <pc:spChg chg="del">
          <ac:chgData name="Chris Hammersley" userId="e327f2e3-d585-451e-abb5-0d35ddadf47c" providerId="ADAL" clId="{00408450-927D-4A51-8E32-3D08EA4D0005}" dt="2021-06-08T11:25:10.656" v="850" actId="478"/>
          <ac:spMkLst>
            <pc:docMk/>
            <pc:sldMk cId="366411897" sldId="501"/>
            <ac:spMk id="13" creationId="{A9C0EC16-11C3-42F5-9FF2-8E96BD4800D2}"/>
          </ac:spMkLst>
        </pc:spChg>
        <pc:spChg chg="mod">
          <ac:chgData name="Chris Hammersley" userId="e327f2e3-d585-451e-abb5-0d35ddadf47c" providerId="ADAL" clId="{00408450-927D-4A51-8E32-3D08EA4D0005}" dt="2021-06-08T11:28:01.426" v="856" actId="1076"/>
          <ac:spMkLst>
            <pc:docMk/>
            <pc:sldMk cId="366411897" sldId="501"/>
            <ac:spMk id="14" creationId="{5453BC96-53EA-4AAA-9E30-A338B73A90F4}"/>
          </ac:spMkLst>
        </pc:spChg>
        <pc:picChg chg="add mod">
          <ac:chgData name="Chris Hammersley" userId="e327f2e3-d585-451e-abb5-0d35ddadf47c" providerId="ADAL" clId="{00408450-927D-4A51-8E32-3D08EA4D0005}" dt="2021-06-09T09:35:03.951" v="11952" actId="207"/>
          <ac:picMkLst>
            <pc:docMk/>
            <pc:sldMk cId="366411897" sldId="501"/>
            <ac:picMk id="13" creationId="{FD0E38F1-38A9-4A22-8F01-B8FBEBFEC9F3}"/>
          </ac:picMkLst>
        </pc:picChg>
        <pc:picChg chg="add mod">
          <ac:chgData name="Chris Hammersley" userId="e327f2e3-d585-451e-abb5-0d35ddadf47c" providerId="ADAL" clId="{00408450-927D-4A51-8E32-3D08EA4D0005}" dt="2021-06-09T09:36:07.024" v="11963" actId="207"/>
          <ac:picMkLst>
            <pc:docMk/>
            <pc:sldMk cId="366411897" sldId="501"/>
            <ac:picMk id="16" creationId="{FC77D4F5-07CB-4440-AEC4-14A0C09E130E}"/>
          </ac:picMkLst>
        </pc:picChg>
      </pc:sldChg>
      <pc:sldChg chg="modSp mod">
        <pc:chgData name="Chris Hammersley" userId="e327f2e3-d585-451e-abb5-0d35ddadf47c" providerId="ADAL" clId="{00408450-927D-4A51-8E32-3D08EA4D0005}" dt="2021-06-08T11:24:37.340" v="849" actId="20577"/>
        <pc:sldMkLst>
          <pc:docMk/>
          <pc:sldMk cId="2624535088" sldId="502"/>
        </pc:sldMkLst>
        <pc:spChg chg="mod">
          <ac:chgData name="Chris Hammersley" userId="e327f2e3-d585-451e-abb5-0d35ddadf47c" providerId="ADAL" clId="{00408450-927D-4A51-8E32-3D08EA4D0005}" dt="2021-06-08T11:24:37.340" v="849" actId="20577"/>
          <ac:spMkLst>
            <pc:docMk/>
            <pc:sldMk cId="2624535088" sldId="502"/>
            <ac:spMk id="3" creationId="{A5BAAE46-EF03-4213-81A7-32FE4D9A0781}"/>
          </ac:spMkLst>
        </pc:spChg>
      </pc:sldChg>
      <pc:sldChg chg="modSp mod">
        <pc:chgData name="Chris Hammersley" userId="e327f2e3-d585-451e-abb5-0d35ddadf47c" providerId="ADAL" clId="{00408450-927D-4A51-8E32-3D08EA4D0005}" dt="2021-06-08T11:35:41.345" v="1519" actId="20577"/>
        <pc:sldMkLst>
          <pc:docMk/>
          <pc:sldMk cId="3408706069" sldId="503"/>
        </pc:sldMkLst>
        <pc:spChg chg="mod">
          <ac:chgData name="Chris Hammersley" userId="e327f2e3-d585-451e-abb5-0d35ddadf47c" providerId="ADAL" clId="{00408450-927D-4A51-8E32-3D08EA4D0005}" dt="2021-06-08T11:35:41.345" v="1519" actId="20577"/>
          <ac:spMkLst>
            <pc:docMk/>
            <pc:sldMk cId="3408706069" sldId="503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37.143" v="1516"/>
        <pc:sldMkLst>
          <pc:docMk/>
          <pc:sldMk cId="3832864981" sldId="504"/>
        </pc:sldMkLst>
        <pc:spChg chg="mod">
          <ac:chgData name="Chris Hammersley" userId="e327f2e3-d585-451e-abb5-0d35ddadf47c" providerId="ADAL" clId="{00408450-927D-4A51-8E32-3D08EA4D0005}" dt="2021-06-08T11:35:37.143" v="1516"/>
          <ac:spMkLst>
            <pc:docMk/>
            <pc:sldMk cId="3832864981" sldId="504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32.805" v="1514"/>
        <pc:sldMkLst>
          <pc:docMk/>
          <pc:sldMk cId="4285806471" sldId="505"/>
        </pc:sldMkLst>
        <pc:spChg chg="mod">
          <ac:chgData name="Chris Hammersley" userId="e327f2e3-d585-451e-abb5-0d35ddadf47c" providerId="ADAL" clId="{00408450-927D-4A51-8E32-3D08EA4D0005}" dt="2021-06-08T11:35:32.805" v="1514"/>
          <ac:spMkLst>
            <pc:docMk/>
            <pc:sldMk cId="4285806471" sldId="505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30.499" v="1513" actId="20577"/>
        <pc:sldMkLst>
          <pc:docMk/>
          <pc:sldMk cId="199472011" sldId="506"/>
        </pc:sldMkLst>
        <pc:spChg chg="mod">
          <ac:chgData name="Chris Hammersley" userId="e327f2e3-d585-451e-abb5-0d35ddadf47c" providerId="ADAL" clId="{00408450-927D-4A51-8E32-3D08EA4D0005}" dt="2021-06-08T11:35:30.499" v="1513" actId="20577"/>
          <ac:spMkLst>
            <pc:docMk/>
            <pc:sldMk cId="199472011" sldId="506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28.869" v="1512"/>
        <pc:sldMkLst>
          <pc:docMk/>
          <pc:sldMk cId="1534236567" sldId="507"/>
        </pc:sldMkLst>
        <pc:spChg chg="mod">
          <ac:chgData name="Chris Hammersley" userId="e327f2e3-d585-451e-abb5-0d35ddadf47c" providerId="ADAL" clId="{00408450-927D-4A51-8E32-3D08EA4D0005}" dt="2021-06-08T11:35:28.869" v="1512"/>
          <ac:spMkLst>
            <pc:docMk/>
            <pc:sldMk cId="1534236567" sldId="507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26.648" v="1511"/>
        <pc:sldMkLst>
          <pc:docMk/>
          <pc:sldMk cId="690456861" sldId="508"/>
        </pc:sldMkLst>
        <pc:spChg chg="mod">
          <ac:chgData name="Chris Hammersley" userId="e327f2e3-d585-451e-abb5-0d35ddadf47c" providerId="ADAL" clId="{00408450-927D-4A51-8E32-3D08EA4D0005}" dt="2021-06-08T11:35:26.648" v="1511"/>
          <ac:spMkLst>
            <pc:docMk/>
            <pc:sldMk cId="690456861" sldId="508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24.618" v="1510"/>
        <pc:sldMkLst>
          <pc:docMk/>
          <pc:sldMk cId="2818075065" sldId="509"/>
        </pc:sldMkLst>
        <pc:spChg chg="mod">
          <ac:chgData name="Chris Hammersley" userId="e327f2e3-d585-451e-abb5-0d35ddadf47c" providerId="ADAL" clId="{00408450-927D-4A51-8E32-3D08EA4D0005}" dt="2021-06-08T11:35:24.618" v="1510"/>
          <ac:spMkLst>
            <pc:docMk/>
            <pc:sldMk cId="2818075065" sldId="509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23.029" v="1509"/>
        <pc:sldMkLst>
          <pc:docMk/>
          <pc:sldMk cId="2365901879" sldId="510"/>
        </pc:sldMkLst>
        <pc:spChg chg="mod">
          <ac:chgData name="Chris Hammersley" userId="e327f2e3-d585-451e-abb5-0d35ddadf47c" providerId="ADAL" clId="{00408450-927D-4A51-8E32-3D08EA4D0005}" dt="2021-06-08T11:35:23.029" v="1509"/>
          <ac:spMkLst>
            <pc:docMk/>
            <pc:sldMk cId="2365901879" sldId="510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21.222" v="1508"/>
        <pc:sldMkLst>
          <pc:docMk/>
          <pc:sldMk cId="4018460778" sldId="511"/>
        </pc:sldMkLst>
        <pc:spChg chg="mod">
          <ac:chgData name="Chris Hammersley" userId="e327f2e3-d585-451e-abb5-0d35ddadf47c" providerId="ADAL" clId="{00408450-927D-4A51-8E32-3D08EA4D0005}" dt="2021-06-08T11:35:21.222" v="1508"/>
          <ac:spMkLst>
            <pc:docMk/>
            <pc:sldMk cId="4018460778" sldId="511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19.253" v="1507"/>
        <pc:sldMkLst>
          <pc:docMk/>
          <pc:sldMk cId="3166093210" sldId="512"/>
        </pc:sldMkLst>
        <pc:spChg chg="mod">
          <ac:chgData name="Chris Hammersley" userId="e327f2e3-d585-451e-abb5-0d35ddadf47c" providerId="ADAL" clId="{00408450-927D-4A51-8E32-3D08EA4D0005}" dt="2021-06-08T11:35:19.253" v="1507"/>
          <ac:spMkLst>
            <pc:docMk/>
            <pc:sldMk cId="3166093210" sldId="512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16.815" v="1506" actId="20577"/>
        <pc:sldMkLst>
          <pc:docMk/>
          <pc:sldMk cId="1549047083" sldId="513"/>
        </pc:sldMkLst>
        <pc:spChg chg="mod">
          <ac:chgData name="Chris Hammersley" userId="e327f2e3-d585-451e-abb5-0d35ddadf47c" providerId="ADAL" clId="{00408450-927D-4A51-8E32-3D08EA4D0005}" dt="2021-06-08T11:35:16.815" v="1506" actId="20577"/>
          <ac:spMkLst>
            <pc:docMk/>
            <pc:sldMk cId="1549047083" sldId="513"/>
            <ac:spMk id="2" creationId="{4B0C944B-2F7C-4B69-9338-F7045FB6BDD3}"/>
          </ac:spMkLst>
        </pc:spChg>
      </pc:sldChg>
      <pc:sldChg chg="delSp modSp mod">
        <pc:chgData name="Chris Hammersley" userId="e327f2e3-d585-451e-abb5-0d35ddadf47c" providerId="ADAL" clId="{00408450-927D-4A51-8E32-3D08EA4D0005}" dt="2021-06-08T11:31:06.160" v="1286" actId="113"/>
        <pc:sldMkLst>
          <pc:docMk/>
          <pc:sldMk cId="4204361364" sldId="514"/>
        </pc:sldMkLst>
        <pc:spChg chg="mod">
          <ac:chgData name="Chris Hammersley" userId="e327f2e3-d585-451e-abb5-0d35ddadf47c" providerId="ADAL" clId="{00408450-927D-4A51-8E32-3D08EA4D0005}" dt="2021-06-08T11:31:06.160" v="1286" actId="113"/>
          <ac:spMkLst>
            <pc:docMk/>
            <pc:sldMk cId="4204361364" sldId="514"/>
            <ac:spMk id="3" creationId="{FF5BED41-6BF5-49E3-B57F-06E99DF60291}"/>
          </ac:spMkLst>
        </pc:spChg>
        <pc:spChg chg="del">
          <ac:chgData name="Chris Hammersley" userId="e327f2e3-d585-451e-abb5-0d35ddadf47c" providerId="ADAL" clId="{00408450-927D-4A51-8E32-3D08EA4D0005}" dt="2021-06-08T11:29:45.825" v="1284" actId="478"/>
          <ac:spMkLst>
            <pc:docMk/>
            <pc:sldMk cId="4204361364" sldId="514"/>
            <ac:spMk id="4" creationId="{89600CEC-B2E3-41F6-AAB1-70EE217595CB}"/>
          </ac:spMkLst>
        </pc:spChg>
        <pc:spChg chg="del">
          <ac:chgData name="Chris Hammersley" userId="e327f2e3-d585-451e-abb5-0d35ddadf47c" providerId="ADAL" clId="{00408450-927D-4A51-8E32-3D08EA4D0005}" dt="2021-06-08T11:29:44.749" v="1283" actId="478"/>
          <ac:spMkLst>
            <pc:docMk/>
            <pc:sldMk cId="4204361364" sldId="514"/>
            <ac:spMk id="5" creationId="{37342784-7BD9-421D-81AB-826A0BD393C1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7" creationId="{EB361D09-6DA0-45AB-8B7A-39B8DF463DB3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8" creationId="{9B330EDC-EA80-459E-92FD-A5F236A8681C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9" creationId="{ABD1E2D3-EABE-4425-8736-C1656A423B58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10" creationId="{1C1B670A-B7F3-4CB2-B874-616867F31E39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11" creationId="{DEE67EBB-9E1C-4B3D-9725-E454F098D62D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12" creationId="{DC466532-4FF0-4267-9336-AAD2F64FAFCF}"/>
          </ac:spMkLst>
        </pc:spChg>
      </pc:sldChg>
      <pc:sldChg chg="modSp mod">
        <pc:chgData name="Chris Hammersley" userId="e327f2e3-d585-451e-abb5-0d35ddadf47c" providerId="ADAL" clId="{00408450-927D-4A51-8E32-3D08EA4D0005}" dt="2021-06-08T11:38:34.002" v="1770" actId="20577"/>
        <pc:sldMkLst>
          <pc:docMk/>
          <pc:sldMk cId="576063251" sldId="515"/>
        </pc:sldMkLst>
        <pc:spChg chg="mod">
          <ac:chgData name="Chris Hammersley" userId="e327f2e3-d585-451e-abb5-0d35ddadf47c" providerId="ADAL" clId="{00408450-927D-4A51-8E32-3D08EA4D0005}" dt="2021-06-08T11:38:34.002" v="1770" actId="20577"/>
          <ac:spMkLst>
            <pc:docMk/>
            <pc:sldMk cId="576063251" sldId="515"/>
            <ac:spMk id="3" creationId="{CA51A46E-6BB3-4C0D-A4D5-0A3637F5418A}"/>
          </ac:spMkLst>
        </pc:spChg>
      </pc:sldChg>
      <pc:sldChg chg="addSp delSp modSp mod">
        <pc:chgData name="Chris Hammersley" userId="e327f2e3-d585-451e-abb5-0d35ddadf47c" providerId="ADAL" clId="{00408450-927D-4A51-8E32-3D08EA4D0005}" dt="2021-06-09T09:50:43.747" v="12014" actId="1076"/>
        <pc:sldMkLst>
          <pc:docMk/>
          <pc:sldMk cId="3755130710" sldId="516"/>
        </pc:sldMkLst>
        <pc:spChg chg="mod">
          <ac:chgData name="Chris Hammersley" userId="e327f2e3-d585-451e-abb5-0d35ddadf47c" providerId="ADAL" clId="{00408450-927D-4A51-8E32-3D08EA4D0005}" dt="2021-06-09T09:50:43.747" v="12014" actId="1076"/>
          <ac:spMkLst>
            <pc:docMk/>
            <pc:sldMk cId="3755130710" sldId="516"/>
            <ac:spMk id="7" creationId="{35DBF09A-2A50-4D62-B07B-3A0A7E38DD38}"/>
          </ac:spMkLst>
        </pc:spChg>
        <pc:spChg chg="del">
          <ac:chgData name="Chris Hammersley" userId="e327f2e3-d585-451e-abb5-0d35ddadf47c" providerId="ADAL" clId="{00408450-927D-4A51-8E32-3D08EA4D0005}" dt="2021-06-08T11:38:37.889" v="1771" actId="478"/>
          <ac:spMkLst>
            <pc:docMk/>
            <pc:sldMk cId="3755130710" sldId="516"/>
            <ac:spMk id="8" creationId="{346C23E7-33C6-4609-93FC-4F6EC4371E18}"/>
          </ac:spMkLst>
        </pc:spChg>
        <pc:spChg chg="mod">
          <ac:chgData name="Chris Hammersley" userId="e327f2e3-d585-451e-abb5-0d35ddadf47c" providerId="ADAL" clId="{00408450-927D-4A51-8E32-3D08EA4D0005}" dt="2021-06-09T09:50:43.747" v="12014" actId="1076"/>
          <ac:spMkLst>
            <pc:docMk/>
            <pc:sldMk cId="3755130710" sldId="516"/>
            <ac:spMk id="9" creationId="{6E6C3347-B24E-4B32-91B4-2D1250B9DFB9}"/>
          </ac:spMkLst>
        </pc:spChg>
        <pc:spChg chg="mod">
          <ac:chgData name="Chris Hammersley" userId="e327f2e3-d585-451e-abb5-0d35ddadf47c" providerId="ADAL" clId="{00408450-927D-4A51-8E32-3D08EA4D0005}" dt="2021-06-09T09:50:43.747" v="12014" actId="1076"/>
          <ac:spMkLst>
            <pc:docMk/>
            <pc:sldMk cId="3755130710" sldId="516"/>
            <ac:spMk id="10" creationId="{457D98EA-06C9-4907-8F79-258668FA29A8}"/>
          </ac:spMkLst>
        </pc:spChg>
        <pc:spChg chg="mod">
          <ac:chgData name="Chris Hammersley" userId="e327f2e3-d585-451e-abb5-0d35ddadf47c" providerId="ADAL" clId="{00408450-927D-4A51-8E32-3D08EA4D0005}" dt="2021-06-09T09:50:43.747" v="12014" actId="1076"/>
          <ac:spMkLst>
            <pc:docMk/>
            <pc:sldMk cId="3755130710" sldId="516"/>
            <ac:spMk id="11" creationId="{05B54854-7E77-43CA-8F80-A93654089E71}"/>
          </ac:spMkLst>
        </pc:spChg>
        <pc:spChg chg="del">
          <ac:chgData name="Chris Hammersley" userId="e327f2e3-d585-451e-abb5-0d35ddadf47c" providerId="ADAL" clId="{00408450-927D-4A51-8E32-3D08EA4D0005}" dt="2021-06-08T11:38:37.889" v="1771" actId="478"/>
          <ac:spMkLst>
            <pc:docMk/>
            <pc:sldMk cId="3755130710" sldId="516"/>
            <ac:spMk id="12" creationId="{648B1BC3-44C2-4100-8EA3-6DE5CD1C0D65}"/>
          </ac:spMkLst>
        </pc:spChg>
        <pc:grpChg chg="add mod">
          <ac:chgData name="Chris Hammersley" userId="e327f2e3-d585-451e-abb5-0d35ddadf47c" providerId="ADAL" clId="{00408450-927D-4A51-8E32-3D08EA4D0005}" dt="2021-06-09T09:50:43.747" v="12014" actId="1076"/>
          <ac:grpSpMkLst>
            <pc:docMk/>
            <pc:sldMk cId="3755130710" sldId="516"/>
            <ac:grpSpMk id="14" creationId="{63B0D2E2-5670-4A95-86DD-045EC85049AA}"/>
          </ac:grpSpMkLst>
        </pc:grpChg>
        <pc:picChg chg="add mod">
          <ac:chgData name="Chris Hammersley" userId="e327f2e3-d585-451e-abb5-0d35ddadf47c" providerId="ADAL" clId="{00408450-927D-4A51-8E32-3D08EA4D0005}" dt="2021-06-09T09:50:39.721" v="12013" actId="207"/>
          <ac:picMkLst>
            <pc:docMk/>
            <pc:sldMk cId="3755130710" sldId="516"/>
            <ac:picMk id="12" creationId="{BD7354A9-6D18-4A36-9806-2AF040EDACC3}"/>
          </ac:picMkLst>
        </pc:picChg>
        <pc:picChg chg="add mod">
          <ac:chgData name="Chris Hammersley" userId="e327f2e3-d585-451e-abb5-0d35ddadf47c" providerId="ADAL" clId="{00408450-927D-4A51-8E32-3D08EA4D0005}" dt="2021-06-09T09:50:39.721" v="12013" actId="207"/>
          <ac:picMkLst>
            <pc:docMk/>
            <pc:sldMk cId="3755130710" sldId="516"/>
            <ac:picMk id="13" creationId="{944B6CEB-2B60-413B-A8F8-27649034A90F}"/>
          </ac:picMkLst>
        </pc:picChg>
      </pc:sldChg>
      <pc:sldChg chg="del">
        <pc:chgData name="Chris Hammersley" userId="e327f2e3-d585-451e-abb5-0d35ddadf47c" providerId="ADAL" clId="{00408450-927D-4A51-8E32-3D08EA4D0005}" dt="2021-06-09T13:38:55.083" v="19183" actId="47"/>
        <pc:sldMkLst>
          <pc:docMk/>
          <pc:sldMk cId="3596110497" sldId="517"/>
        </pc:sldMkLst>
      </pc:sldChg>
      <pc:sldChg chg="del">
        <pc:chgData name="Chris Hammersley" userId="e327f2e3-d585-451e-abb5-0d35ddadf47c" providerId="ADAL" clId="{00408450-927D-4A51-8E32-3D08EA4D0005}" dt="2021-06-08T16:10:24.271" v="9895" actId="47"/>
        <pc:sldMkLst>
          <pc:docMk/>
          <pc:sldMk cId="2643635173" sldId="518"/>
        </pc:sldMkLst>
      </pc:sldChg>
      <pc:sldChg chg="delSp modSp del mod ord">
        <pc:chgData name="Chris Hammersley" userId="e327f2e3-d585-451e-abb5-0d35ddadf47c" providerId="ADAL" clId="{00408450-927D-4A51-8E32-3D08EA4D0005}" dt="2021-06-09T10:38:05.263" v="15161" actId="47"/>
        <pc:sldMkLst>
          <pc:docMk/>
          <pc:sldMk cId="1119115173" sldId="519"/>
        </pc:sldMkLst>
        <pc:spChg chg="mod">
          <ac:chgData name="Chris Hammersley" userId="e327f2e3-d585-451e-abb5-0d35ddadf47c" providerId="ADAL" clId="{00408450-927D-4A51-8E32-3D08EA4D0005}" dt="2021-06-09T10:19:34.318" v="13531"/>
          <ac:spMkLst>
            <pc:docMk/>
            <pc:sldMk cId="1119115173" sldId="519"/>
            <ac:spMk id="2" creationId="{96C021D1-9C3B-4CBA-87C7-77F33AC6026D}"/>
          </ac:spMkLst>
        </pc:spChg>
        <pc:spChg chg="mod">
          <ac:chgData name="Chris Hammersley" userId="e327f2e3-d585-451e-abb5-0d35ddadf47c" providerId="ADAL" clId="{00408450-927D-4A51-8E32-3D08EA4D0005}" dt="2021-06-08T16:09:14.437" v="9612" actId="20577"/>
          <ac:spMkLst>
            <pc:docMk/>
            <pc:sldMk cId="1119115173" sldId="519"/>
            <ac:spMk id="3" creationId="{906CAB58-B243-49BE-89B5-272A8BAB0655}"/>
          </ac:spMkLst>
        </pc:spChg>
        <pc:spChg chg="del">
          <ac:chgData name="Chris Hammersley" userId="e327f2e3-d585-451e-abb5-0d35ddadf47c" providerId="ADAL" clId="{00408450-927D-4A51-8E32-3D08EA4D0005}" dt="2021-06-08T16:09:11.749" v="9611" actId="478"/>
          <ac:spMkLst>
            <pc:docMk/>
            <pc:sldMk cId="1119115173" sldId="519"/>
            <ac:spMk id="7" creationId="{46A8E9C2-6FED-4CC4-99D2-E6294AA13115}"/>
          </ac:spMkLst>
        </pc:spChg>
      </pc:sldChg>
      <pc:sldChg chg="del">
        <pc:chgData name="Chris Hammersley" userId="e327f2e3-d585-451e-abb5-0d35ddadf47c" providerId="ADAL" clId="{00408450-927D-4A51-8E32-3D08EA4D0005}" dt="2021-06-08T16:10:21.822" v="9894" actId="47"/>
        <pc:sldMkLst>
          <pc:docMk/>
          <pc:sldMk cId="3935489880" sldId="520"/>
        </pc:sldMkLst>
      </pc:sldChg>
      <pc:sldChg chg="modSp del mod ord">
        <pc:chgData name="Chris Hammersley" userId="e327f2e3-d585-451e-abb5-0d35ddadf47c" providerId="ADAL" clId="{00408450-927D-4A51-8E32-3D08EA4D0005}" dt="2021-06-09T10:38:05.263" v="15161" actId="47"/>
        <pc:sldMkLst>
          <pc:docMk/>
          <pc:sldMk cId="2390978105" sldId="521"/>
        </pc:sldMkLst>
        <pc:spChg chg="mod">
          <ac:chgData name="Chris Hammersley" userId="e327f2e3-d585-451e-abb5-0d35ddadf47c" providerId="ADAL" clId="{00408450-927D-4A51-8E32-3D08EA4D0005}" dt="2021-06-09T10:19:35.597" v="13532"/>
          <ac:spMkLst>
            <pc:docMk/>
            <pc:sldMk cId="2390978105" sldId="521"/>
            <ac:spMk id="2" creationId="{96C021D1-9C3B-4CBA-87C7-77F33AC6026D}"/>
          </ac:spMkLst>
        </pc:spChg>
      </pc:sldChg>
      <pc:sldChg chg="modSp del mod ord">
        <pc:chgData name="Chris Hammersley" userId="e327f2e3-d585-451e-abb5-0d35ddadf47c" providerId="ADAL" clId="{00408450-927D-4A51-8E32-3D08EA4D0005}" dt="2021-06-09T10:38:05.263" v="15161" actId="47"/>
        <pc:sldMkLst>
          <pc:docMk/>
          <pc:sldMk cId="3167113857" sldId="522"/>
        </pc:sldMkLst>
        <pc:spChg chg="mod">
          <ac:chgData name="Chris Hammersley" userId="e327f2e3-d585-451e-abb5-0d35ddadf47c" providerId="ADAL" clId="{00408450-927D-4A51-8E32-3D08EA4D0005}" dt="2021-06-09T10:19:37.164" v="13533"/>
          <ac:spMkLst>
            <pc:docMk/>
            <pc:sldMk cId="3167113857" sldId="522"/>
            <ac:spMk id="2" creationId="{96C021D1-9C3B-4CBA-87C7-77F33AC6026D}"/>
          </ac:spMkLst>
        </pc:spChg>
      </pc:sldChg>
      <pc:sldChg chg="modSp del mod ord">
        <pc:chgData name="Chris Hammersley" userId="e327f2e3-d585-451e-abb5-0d35ddadf47c" providerId="ADAL" clId="{00408450-927D-4A51-8E32-3D08EA4D0005}" dt="2021-06-09T10:38:05.263" v="15161" actId="47"/>
        <pc:sldMkLst>
          <pc:docMk/>
          <pc:sldMk cId="2420960842" sldId="523"/>
        </pc:sldMkLst>
        <pc:spChg chg="mod">
          <ac:chgData name="Chris Hammersley" userId="e327f2e3-d585-451e-abb5-0d35ddadf47c" providerId="ADAL" clId="{00408450-927D-4A51-8E32-3D08EA4D0005}" dt="2021-06-09T10:19:38.813" v="13534"/>
          <ac:spMkLst>
            <pc:docMk/>
            <pc:sldMk cId="2420960842" sldId="523"/>
            <ac:spMk id="2" creationId="{96C021D1-9C3B-4CBA-87C7-77F33AC6026D}"/>
          </ac:spMkLst>
        </pc:spChg>
      </pc:sldChg>
      <pc:sldChg chg="modSp mod">
        <pc:chgData name="Chris Hammersley" userId="e327f2e3-d585-451e-abb5-0d35ddadf47c" providerId="ADAL" clId="{00408450-927D-4A51-8E32-3D08EA4D0005}" dt="2021-06-09T13:34:18.687" v="18352" actId="20577"/>
        <pc:sldMkLst>
          <pc:docMk/>
          <pc:sldMk cId="1336948406" sldId="524"/>
        </pc:sldMkLst>
        <pc:spChg chg="mod">
          <ac:chgData name="Chris Hammersley" userId="e327f2e3-d585-451e-abb5-0d35ddadf47c" providerId="ADAL" clId="{00408450-927D-4A51-8E32-3D08EA4D0005}" dt="2021-06-09T13:32:42.846" v="18078" actId="20577"/>
          <ac:spMkLst>
            <pc:docMk/>
            <pc:sldMk cId="1336948406" sldId="524"/>
            <ac:spMk id="2" creationId="{B80EC15F-F2AC-4DFB-9DE2-6E108E4FB77E}"/>
          </ac:spMkLst>
        </pc:spChg>
        <pc:spChg chg="mod">
          <ac:chgData name="Chris Hammersley" userId="e327f2e3-d585-451e-abb5-0d35ddadf47c" providerId="ADAL" clId="{00408450-927D-4A51-8E32-3D08EA4D0005}" dt="2021-06-09T13:34:18.687" v="18352" actId="20577"/>
          <ac:spMkLst>
            <pc:docMk/>
            <pc:sldMk cId="1336948406" sldId="524"/>
            <ac:spMk id="3" creationId="{E266742C-E354-47DA-A4C9-07929BAA823C}"/>
          </ac:spMkLst>
        </pc:spChg>
      </pc:sldChg>
      <pc:sldChg chg="addSp delSp modSp mod">
        <pc:chgData name="Chris Hammersley" userId="e327f2e3-d585-451e-abb5-0d35ddadf47c" providerId="ADAL" clId="{00408450-927D-4A51-8E32-3D08EA4D0005}" dt="2021-06-09T14:14:11.002" v="20947" actId="1035"/>
        <pc:sldMkLst>
          <pc:docMk/>
          <pc:sldMk cId="2361920967" sldId="525"/>
        </pc:sldMkLst>
        <pc:spChg chg="mod">
          <ac:chgData name="Chris Hammersley" userId="e327f2e3-d585-451e-abb5-0d35ddadf47c" providerId="ADAL" clId="{00408450-927D-4A51-8E32-3D08EA4D0005}" dt="2021-06-09T10:17:38.011" v="13439"/>
          <ac:spMkLst>
            <pc:docMk/>
            <pc:sldMk cId="2361920967" sldId="525"/>
            <ac:spMk id="2" creationId="{4DC1EF20-C76D-44F6-8958-1CE8ED222969}"/>
          </ac:spMkLst>
        </pc:spChg>
        <pc:spChg chg="mod">
          <ac:chgData name="Chris Hammersley" userId="e327f2e3-d585-451e-abb5-0d35ddadf47c" providerId="ADAL" clId="{00408450-927D-4A51-8E32-3D08EA4D0005}" dt="2021-06-09T10:10:43.914" v="13237" actId="20577"/>
          <ac:spMkLst>
            <pc:docMk/>
            <pc:sldMk cId="2361920967" sldId="525"/>
            <ac:spMk id="3" creationId="{5B57BA6D-631F-4831-8CFE-2458CE3BE0F4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11" creationId="{73B2E4BD-DEF9-48EF-8371-E5D2005A114C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12" creationId="{1F5E2EF0-68DA-4691-B53F-3CC8A2C1BA46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13" creationId="{AD6BE696-8E86-4D65-B800-C64275A4F3C7}"/>
          </ac:spMkLst>
        </pc:spChg>
        <pc:spChg chg="mod">
          <ac:chgData name="Chris Hammersley" userId="e327f2e3-d585-451e-abb5-0d35ddadf47c" providerId="ADAL" clId="{00408450-927D-4A51-8E32-3D08EA4D0005}" dt="2021-06-09T10:05:14.641" v="12019" actId="1076"/>
          <ac:spMkLst>
            <pc:docMk/>
            <pc:sldMk cId="2361920967" sldId="525"/>
            <ac:spMk id="14" creationId="{CE618A1B-1F67-40E1-B1D8-239B7A08A573}"/>
          </ac:spMkLst>
        </pc:spChg>
        <pc:spChg chg="mod">
          <ac:chgData name="Chris Hammersley" userId="e327f2e3-d585-451e-abb5-0d35ddadf47c" providerId="ADAL" clId="{00408450-927D-4A51-8E32-3D08EA4D0005}" dt="2021-06-09T10:05:14.641" v="12019" actId="1076"/>
          <ac:spMkLst>
            <pc:docMk/>
            <pc:sldMk cId="2361920967" sldId="525"/>
            <ac:spMk id="15" creationId="{F01F3064-2ADE-45A7-A475-86BFAAB4B75A}"/>
          </ac:spMkLst>
        </pc:spChg>
        <pc:spChg chg="mod">
          <ac:chgData name="Chris Hammersley" userId="e327f2e3-d585-451e-abb5-0d35ddadf47c" providerId="ADAL" clId="{00408450-927D-4A51-8E32-3D08EA4D0005}" dt="2021-06-09T10:05:17.822" v="12020" actId="1076"/>
          <ac:spMkLst>
            <pc:docMk/>
            <pc:sldMk cId="2361920967" sldId="525"/>
            <ac:spMk id="16" creationId="{E7764EEE-9DC3-48E5-8D69-2479760ACA6B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18" creationId="{46032D6F-1CBB-4616-A098-CC106CDBDFC4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19" creationId="{A2E93A8E-C65D-493E-BD39-2C283853CBAC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20" creationId="{408AC149-6073-4142-B375-0558578DBF20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21" creationId="{879BB4A9-67C3-4DF0-8C9B-D6F4650E6642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22" creationId="{E60CB644-5E2A-42E9-9505-C283C10719B2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23" creationId="{38DAFB4E-D982-4E66-A27E-A5A76799C8B4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25" creationId="{C40AC309-E0F3-4452-983D-68616931D461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27" creationId="{44B90540-FA44-4124-819C-BD265DF3D214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28" creationId="{A13CCAF9-FFBA-42FF-8193-9ADBE1BE5AB0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29" creationId="{B9AC2E60-3B09-4063-84D0-C7FE8A412BCC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0" creationId="{8CE13F48-E98E-4B88-A9DB-7F6010555D46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1" creationId="{30AEF3DE-8483-4588-A353-1BC4CA1C5C8B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2" creationId="{2EBA8F3A-0E98-4BFC-84D4-1961C047D2A7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3" creationId="{4BDA6520-6C28-48DE-AE11-19B7466F0D96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4" creationId="{26BCE73F-D4EF-451A-86EC-1E009E40098C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5" creationId="{B005E611-1F0F-4D95-AA30-D701D33F3B71}"/>
          </ac:spMkLst>
        </pc:spChg>
        <pc:cxnChg chg="del">
          <ac:chgData name="Chris Hammersley" userId="e327f2e3-d585-451e-abb5-0d35ddadf47c" providerId="ADAL" clId="{00408450-927D-4A51-8E32-3D08EA4D0005}" dt="2021-06-08T15:36:33.423" v="4232" actId="478"/>
          <ac:cxnSpMkLst>
            <pc:docMk/>
            <pc:sldMk cId="2361920967" sldId="525"/>
            <ac:cxnSpMk id="24" creationId="{ECFE4800-65B6-41C2-B40D-0AF1E8F168A4}"/>
          </ac:cxnSpMkLst>
        </pc:cxnChg>
        <pc:cxnChg chg="del">
          <ac:chgData name="Chris Hammersley" userId="e327f2e3-d585-451e-abb5-0d35ddadf47c" providerId="ADAL" clId="{00408450-927D-4A51-8E32-3D08EA4D0005}" dt="2021-06-08T15:36:32.635" v="4231" actId="478"/>
          <ac:cxnSpMkLst>
            <pc:docMk/>
            <pc:sldMk cId="2361920967" sldId="525"/>
            <ac:cxnSpMk id="26" creationId="{D66A2F25-123E-4908-8E98-DF4CE7337EB7}"/>
          </ac:cxnSpMkLst>
        </pc:cxnChg>
      </pc:sldChg>
      <pc:sldChg chg="modSp mod">
        <pc:chgData name="Chris Hammersley" userId="e327f2e3-d585-451e-abb5-0d35ddadf47c" providerId="ADAL" clId="{00408450-927D-4A51-8E32-3D08EA4D0005}" dt="2021-06-09T09:49:10.992" v="12004" actId="20577"/>
        <pc:sldMkLst>
          <pc:docMk/>
          <pc:sldMk cId="662891422" sldId="527"/>
        </pc:sldMkLst>
        <pc:spChg chg="mod">
          <ac:chgData name="Chris Hammersley" userId="e327f2e3-d585-451e-abb5-0d35ddadf47c" providerId="ADAL" clId="{00408450-927D-4A51-8E32-3D08EA4D0005}" dt="2021-06-09T09:49:10.992" v="12004" actId="20577"/>
          <ac:spMkLst>
            <pc:docMk/>
            <pc:sldMk cId="662891422" sldId="527"/>
            <ac:spMk id="3" creationId="{038607E1-1284-45C1-B5D3-10804FB95264}"/>
          </ac:spMkLst>
        </pc:spChg>
      </pc:sldChg>
      <pc:sldChg chg="del">
        <pc:chgData name="Chris Hammersley" userId="e327f2e3-d585-451e-abb5-0d35ddadf47c" providerId="ADAL" clId="{00408450-927D-4A51-8E32-3D08EA4D0005}" dt="2021-06-08T15:25:23.039" v="3289" actId="47"/>
        <pc:sldMkLst>
          <pc:docMk/>
          <pc:sldMk cId="2163437062" sldId="528"/>
        </pc:sldMkLst>
      </pc:sldChg>
      <pc:sldChg chg="addSp delSp modSp mod ord">
        <pc:chgData name="Chris Hammersley" userId="e327f2e3-d585-451e-abb5-0d35ddadf47c" providerId="ADAL" clId="{00408450-927D-4A51-8E32-3D08EA4D0005}" dt="2021-06-09T10:19:12.653" v="13527" actId="207"/>
        <pc:sldMkLst>
          <pc:docMk/>
          <pc:sldMk cId="2578408017" sldId="529"/>
        </pc:sldMkLst>
        <pc:spChg chg="add mod">
          <ac:chgData name="Chris Hammersley" userId="e327f2e3-d585-451e-abb5-0d35ddadf47c" providerId="ADAL" clId="{00408450-927D-4A51-8E32-3D08EA4D0005}" dt="2021-06-09T10:18:35.796" v="13513" actId="14100"/>
          <ac:spMkLst>
            <pc:docMk/>
            <pc:sldMk cId="2578408017" sldId="529"/>
            <ac:spMk id="3" creationId="{ABA348A2-916A-4A37-99B9-17032D828A30}"/>
          </ac:spMkLst>
        </pc:spChg>
        <pc:spChg chg="del">
          <ac:chgData name="Chris Hammersley" userId="e327f2e3-d585-451e-abb5-0d35ddadf47c" providerId="ADAL" clId="{00408450-927D-4A51-8E32-3D08EA4D0005}" dt="2021-06-08T16:04:35.104" v="9007" actId="478"/>
          <ac:spMkLst>
            <pc:docMk/>
            <pc:sldMk cId="2578408017" sldId="529"/>
            <ac:spMk id="8" creationId="{8068159A-641D-48B9-8E0C-32C5BDE1A394}"/>
          </ac:spMkLst>
        </pc:spChg>
        <pc:graphicFrameChg chg="mod modGraphic">
          <ac:chgData name="Chris Hammersley" userId="e327f2e3-d585-451e-abb5-0d35ddadf47c" providerId="ADAL" clId="{00408450-927D-4A51-8E32-3D08EA4D0005}" dt="2021-06-09T10:19:12.653" v="13527" actId="207"/>
          <ac:graphicFrameMkLst>
            <pc:docMk/>
            <pc:sldMk cId="2578408017" sldId="529"/>
            <ac:graphicFrameMk id="7" creationId="{46BB5EC1-5AE5-4957-974B-50AAC1922448}"/>
          </ac:graphicFrameMkLst>
        </pc:graphicFrameChg>
        <pc:cxnChg chg="add mod">
          <ac:chgData name="Chris Hammersley" userId="e327f2e3-d585-451e-abb5-0d35ddadf47c" providerId="ADAL" clId="{00408450-927D-4A51-8E32-3D08EA4D0005}" dt="2021-06-09T10:18:35.796" v="13513" actId="14100"/>
          <ac:cxnSpMkLst>
            <pc:docMk/>
            <pc:sldMk cId="2578408017" sldId="529"/>
            <ac:cxnSpMk id="9" creationId="{9248A173-6A64-45D4-A33B-B477588CE616}"/>
          </ac:cxnSpMkLst>
        </pc:cxnChg>
      </pc:sldChg>
      <pc:sldChg chg="modSp mod">
        <pc:chgData name="Chris Hammersley" userId="e327f2e3-d585-451e-abb5-0d35ddadf47c" providerId="ADAL" clId="{00408450-927D-4A51-8E32-3D08EA4D0005}" dt="2021-06-09T13:38:35.581" v="19180" actId="20577"/>
        <pc:sldMkLst>
          <pc:docMk/>
          <pc:sldMk cId="3213910773" sldId="530"/>
        </pc:sldMkLst>
        <pc:spChg chg="mod">
          <ac:chgData name="Chris Hammersley" userId="e327f2e3-d585-451e-abb5-0d35ddadf47c" providerId="ADAL" clId="{00408450-927D-4A51-8E32-3D08EA4D0005}" dt="2021-06-09T13:35:53.081" v="18417"/>
          <ac:spMkLst>
            <pc:docMk/>
            <pc:sldMk cId="3213910773" sldId="530"/>
            <ac:spMk id="2" creationId="{5A1D61DD-811B-4D7E-9471-241095146704}"/>
          </ac:spMkLst>
        </pc:spChg>
        <pc:spChg chg="mod">
          <ac:chgData name="Chris Hammersley" userId="e327f2e3-d585-451e-abb5-0d35ddadf47c" providerId="ADAL" clId="{00408450-927D-4A51-8E32-3D08EA4D0005}" dt="2021-06-09T13:38:35.581" v="19180" actId="20577"/>
          <ac:spMkLst>
            <pc:docMk/>
            <pc:sldMk cId="3213910773" sldId="530"/>
            <ac:spMk id="3" creationId="{BDF613A2-A8A0-4242-B59E-E08022D30829}"/>
          </ac:spMkLst>
        </pc:spChg>
      </pc:sldChg>
      <pc:sldChg chg="addSp modSp mod">
        <pc:chgData name="Chris Hammersley" userId="e327f2e3-d585-451e-abb5-0d35ddadf47c" providerId="ADAL" clId="{00408450-927D-4A51-8E32-3D08EA4D0005}" dt="2021-06-09T13:34:24.873" v="18353" actId="207"/>
        <pc:sldMkLst>
          <pc:docMk/>
          <pc:sldMk cId="3458240549" sldId="531"/>
        </pc:sldMkLst>
        <pc:spChg chg="mod">
          <ac:chgData name="Chris Hammersley" userId="e327f2e3-d585-451e-abb5-0d35ddadf47c" providerId="ADAL" clId="{00408450-927D-4A51-8E32-3D08EA4D0005}" dt="2021-06-09T13:34:24.873" v="18353" actId="207"/>
          <ac:spMkLst>
            <pc:docMk/>
            <pc:sldMk cId="3458240549" sldId="531"/>
            <ac:spMk id="2" creationId="{09F4663A-6EA7-4202-9C8F-FB0AEB346810}"/>
          </ac:spMkLst>
        </pc:spChg>
        <pc:spChg chg="mod">
          <ac:chgData name="Chris Hammersley" userId="e327f2e3-d585-451e-abb5-0d35ddadf47c" providerId="ADAL" clId="{00408450-927D-4A51-8E32-3D08EA4D0005}" dt="2021-06-09T13:33:58.013" v="18242" actId="20577"/>
          <ac:spMkLst>
            <pc:docMk/>
            <pc:sldMk cId="3458240549" sldId="531"/>
            <ac:spMk id="3" creationId="{C83CF3C3-2E4C-48CE-A134-BA39709563C0}"/>
          </ac:spMkLst>
        </pc:spChg>
        <pc:grpChg chg="add mod">
          <ac:chgData name="Chris Hammersley" userId="e327f2e3-d585-451e-abb5-0d35ddadf47c" providerId="ADAL" clId="{00408450-927D-4A51-8E32-3D08EA4D0005}" dt="2021-06-09T13:32:32.566" v="18041" actId="1076"/>
          <ac:grpSpMkLst>
            <pc:docMk/>
            <pc:sldMk cId="3458240549" sldId="531"/>
            <ac:grpSpMk id="11" creationId="{948F656B-4A27-4014-B39E-504476F96736}"/>
          </ac:grpSpMkLst>
        </pc:grpChg>
        <pc:picChg chg="add mod">
          <ac:chgData name="Chris Hammersley" userId="e327f2e3-d585-451e-abb5-0d35ddadf47c" providerId="ADAL" clId="{00408450-927D-4A51-8E32-3D08EA4D0005}" dt="2021-06-09T13:32:21.520" v="18035" actId="1076"/>
          <ac:picMkLst>
            <pc:docMk/>
            <pc:sldMk cId="3458240549" sldId="531"/>
            <ac:picMk id="8" creationId="{AEDDE17C-4E2D-45C0-AF35-13A6718842B0}"/>
          </ac:picMkLst>
        </pc:picChg>
        <pc:picChg chg="add mod">
          <ac:chgData name="Chris Hammersley" userId="e327f2e3-d585-451e-abb5-0d35ddadf47c" providerId="ADAL" clId="{00408450-927D-4A51-8E32-3D08EA4D0005}" dt="2021-06-09T13:32:27.723" v="18037" actId="164"/>
          <ac:picMkLst>
            <pc:docMk/>
            <pc:sldMk cId="3458240549" sldId="531"/>
            <ac:picMk id="9" creationId="{22E8B24C-C007-44F4-938B-6A5BDCD75EAF}"/>
          </ac:picMkLst>
        </pc:picChg>
        <pc:picChg chg="add mod">
          <ac:chgData name="Chris Hammersley" userId="e327f2e3-d585-451e-abb5-0d35ddadf47c" providerId="ADAL" clId="{00408450-927D-4A51-8E32-3D08EA4D0005}" dt="2021-06-09T13:32:27.723" v="18037" actId="164"/>
          <ac:picMkLst>
            <pc:docMk/>
            <pc:sldMk cId="3458240549" sldId="531"/>
            <ac:picMk id="10" creationId="{596153B9-7449-46F8-A70F-BD2DE076062E}"/>
          </ac:picMkLst>
        </pc:picChg>
      </pc:sldChg>
      <pc:sldChg chg="modSp new del mod">
        <pc:chgData name="Chris Hammersley" userId="e327f2e3-d585-451e-abb5-0d35ddadf47c" providerId="ADAL" clId="{00408450-927D-4A51-8E32-3D08EA4D0005}" dt="2021-06-08T11:06:38.523" v="170" actId="47"/>
        <pc:sldMkLst>
          <pc:docMk/>
          <pc:sldMk cId="828009493" sldId="532"/>
        </pc:sldMkLst>
        <pc:spChg chg="mod">
          <ac:chgData name="Chris Hammersley" userId="e327f2e3-d585-451e-abb5-0d35ddadf47c" providerId="ADAL" clId="{00408450-927D-4A51-8E32-3D08EA4D0005}" dt="2021-06-08T11:05:24.950" v="135" actId="20577"/>
          <ac:spMkLst>
            <pc:docMk/>
            <pc:sldMk cId="828009493" sldId="532"/>
            <ac:spMk id="2" creationId="{8D9E1ED6-26CB-4A30-B4CB-C5609016900A}"/>
          </ac:spMkLst>
        </pc:spChg>
        <pc:spChg chg="mod">
          <ac:chgData name="Chris Hammersley" userId="e327f2e3-d585-451e-abb5-0d35ddadf47c" providerId="ADAL" clId="{00408450-927D-4A51-8E32-3D08EA4D0005}" dt="2021-06-08T11:06:35.483" v="169" actId="20577"/>
          <ac:spMkLst>
            <pc:docMk/>
            <pc:sldMk cId="828009493" sldId="532"/>
            <ac:spMk id="3" creationId="{7947ED43-6117-4ECD-8B3A-E8C6DDBBE7BD}"/>
          </ac:spMkLst>
        </pc:spChg>
      </pc:sldChg>
      <pc:sldChg chg="modSp add mod ord">
        <pc:chgData name="Chris Hammersley" userId="e327f2e3-d585-451e-abb5-0d35ddadf47c" providerId="ADAL" clId="{00408450-927D-4A51-8E32-3D08EA4D0005}" dt="2021-06-09T10:30:32.710" v="13912"/>
        <pc:sldMkLst>
          <pc:docMk/>
          <pc:sldMk cId="1382944704" sldId="532"/>
        </pc:sldMkLst>
        <pc:spChg chg="mod">
          <ac:chgData name="Chris Hammersley" userId="e327f2e3-d585-451e-abb5-0d35ddadf47c" providerId="ADAL" clId="{00408450-927D-4A51-8E32-3D08EA4D0005}" dt="2021-06-09T10:17:36.107" v="13438"/>
          <ac:spMkLst>
            <pc:docMk/>
            <pc:sldMk cId="1382944704" sldId="532"/>
            <ac:spMk id="2" creationId="{4DC1EF20-C76D-44F6-8958-1CE8ED222969}"/>
          </ac:spMkLst>
        </pc:spChg>
        <pc:spChg chg="mod">
          <ac:chgData name="Chris Hammersley" userId="e327f2e3-d585-451e-abb5-0d35ddadf47c" providerId="ADAL" clId="{00408450-927D-4A51-8E32-3D08EA4D0005}" dt="2021-06-09T10:12:11.126" v="13418" actId="20577"/>
          <ac:spMkLst>
            <pc:docMk/>
            <pc:sldMk cId="1382944704" sldId="532"/>
            <ac:spMk id="20" creationId="{408AC149-6073-4142-B375-0558578DBF20}"/>
          </ac:spMkLst>
        </pc:spChg>
        <pc:spChg chg="mod">
          <ac:chgData name="Chris Hammersley" userId="e327f2e3-d585-451e-abb5-0d35ddadf47c" providerId="ADAL" clId="{00408450-927D-4A51-8E32-3D08EA4D0005}" dt="2021-06-09T10:12:18.919" v="13422" actId="20577"/>
          <ac:spMkLst>
            <pc:docMk/>
            <pc:sldMk cId="1382944704" sldId="532"/>
            <ac:spMk id="21" creationId="{879BB4A9-67C3-4DF0-8C9B-D6F4650E6642}"/>
          </ac:spMkLst>
        </pc:spChg>
        <pc:spChg chg="mod">
          <ac:chgData name="Chris Hammersley" userId="e327f2e3-d585-451e-abb5-0d35ddadf47c" providerId="ADAL" clId="{00408450-927D-4A51-8E32-3D08EA4D0005}" dt="2021-06-09T10:12:35.760" v="13427" actId="14100"/>
          <ac:spMkLst>
            <pc:docMk/>
            <pc:sldMk cId="1382944704" sldId="532"/>
            <ac:spMk id="22" creationId="{E60CB644-5E2A-42E9-9505-C283C10719B2}"/>
          </ac:spMkLst>
        </pc:spChg>
      </pc:sldChg>
      <pc:sldChg chg="addSp delSp modSp new mod ord">
        <pc:chgData name="Chris Hammersley" userId="e327f2e3-d585-451e-abb5-0d35ddadf47c" providerId="ADAL" clId="{00408450-927D-4A51-8E32-3D08EA4D0005}" dt="2021-06-09T10:22:11.110" v="13908" actId="478"/>
        <pc:sldMkLst>
          <pc:docMk/>
          <pc:sldMk cId="3913035861" sldId="533"/>
        </pc:sldMkLst>
        <pc:spChg chg="mod">
          <ac:chgData name="Chris Hammersley" userId="e327f2e3-d585-451e-abb5-0d35ddadf47c" providerId="ADAL" clId="{00408450-927D-4A51-8E32-3D08EA4D0005}" dt="2021-06-09T10:17:32.158" v="13435" actId="20577"/>
          <ac:spMkLst>
            <pc:docMk/>
            <pc:sldMk cId="3913035861" sldId="533"/>
            <ac:spMk id="2" creationId="{527065DB-D8CC-4FDF-94D3-BA46FCA642FB}"/>
          </ac:spMkLst>
        </pc:spChg>
        <pc:spChg chg="mod">
          <ac:chgData name="Chris Hammersley" userId="e327f2e3-d585-451e-abb5-0d35ddadf47c" providerId="ADAL" clId="{00408450-927D-4A51-8E32-3D08EA4D0005}" dt="2021-06-09T10:22:02.424" v="13906" actId="20577"/>
          <ac:spMkLst>
            <pc:docMk/>
            <pc:sldMk cId="3913035861" sldId="533"/>
            <ac:spMk id="3" creationId="{FC0D3955-E458-43AF-AADA-CD1576D67BA9}"/>
          </ac:spMkLst>
        </pc:spChg>
        <pc:spChg chg="del">
          <ac:chgData name="Chris Hammersley" userId="e327f2e3-d585-451e-abb5-0d35ddadf47c" providerId="ADAL" clId="{00408450-927D-4A51-8E32-3D08EA4D0005}" dt="2021-06-09T10:22:10.695" v="13907" actId="478"/>
          <ac:spMkLst>
            <pc:docMk/>
            <pc:sldMk cId="3913035861" sldId="533"/>
            <ac:spMk id="4" creationId="{2F87476C-6946-47F7-AE4A-17A29AB7732C}"/>
          </ac:spMkLst>
        </pc:spChg>
        <pc:spChg chg="del">
          <ac:chgData name="Chris Hammersley" userId="e327f2e3-d585-451e-abb5-0d35ddadf47c" providerId="ADAL" clId="{00408450-927D-4A51-8E32-3D08EA4D0005}" dt="2021-06-09T10:22:11.110" v="13908" actId="478"/>
          <ac:spMkLst>
            <pc:docMk/>
            <pc:sldMk cId="3913035861" sldId="533"/>
            <ac:spMk id="5" creationId="{95442016-146B-40E4-A982-D910D505997B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7" creationId="{E5878FB1-D783-4E39-895F-96A9D0F95A82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8" creationId="{A608530D-72B3-4AAB-8EEA-A83E30BDF3F6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9" creationId="{E8E91613-55C5-4AE3-AEE3-ADB12D1061E4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0" creationId="{2403D08C-8BAA-4186-81A0-758B1D8C1649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1" creationId="{1D7271D0-A46E-4F59-8DF6-3D535AA453A8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2" creationId="{7BEFDDF4-B047-467B-8BA1-B309CA5C28F2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3" creationId="{F59A28ED-BF5C-47CF-81A5-E5BC8ABCB2A5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4" creationId="{8B99BFCF-1114-4834-898F-21F95C21C910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5" creationId="{C7F6C971-15E1-4013-A3A2-8CFB3D3289B6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6" creationId="{DAC1E0B3-A6C4-4BF5-9914-8806A3D41009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7" creationId="{BA882D90-E334-413E-8DEB-63773810D2F4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8" creationId="{153B476B-8D37-4647-9729-58326EF8B8C3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9" creationId="{CBB4AC99-8A6A-45CA-917E-157CB52931C5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0" creationId="{2CC6A7CF-7871-4C78-BEF7-395A92FEE82E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1" creationId="{49394824-8720-41AB-B91D-58D90BEEA0F9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2" creationId="{973FBD74-EA73-4C4C-B936-E13462D49320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3" creationId="{849B61BF-2035-4937-A9CF-E3B0934A817E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4" creationId="{FEC6E435-BBCB-44CC-992B-9356A3B204CE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5" creationId="{BAAA0288-0B45-4398-A596-05A3F60C5AD6}"/>
          </ac:spMkLst>
        </pc:spChg>
        <pc:spChg chg="add del mod">
          <ac:chgData name="Chris Hammersley" userId="e327f2e3-d585-451e-abb5-0d35ddadf47c" providerId="ADAL" clId="{00408450-927D-4A51-8E32-3D08EA4D0005}" dt="2021-06-09T10:21:47.498" v="13833" actId="478"/>
          <ac:spMkLst>
            <pc:docMk/>
            <pc:sldMk cId="3913035861" sldId="533"/>
            <ac:spMk id="26" creationId="{6B4CC963-C686-46D7-B78C-AA0CDE18C5F2}"/>
          </ac:spMkLst>
        </pc:spChg>
        <pc:spChg chg="add mod">
          <ac:chgData name="Chris Hammersley" userId="e327f2e3-d585-451e-abb5-0d35ddadf47c" providerId="ADAL" clId="{00408450-927D-4A51-8E32-3D08EA4D0005}" dt="2021-06-09T10:21:50.793" v="13834" actId="1076"/>
          <ac:spMkLst>
            <pc:docMk/>
            <pc:sldMk cId="3913035861" sldId="533"/>
            <ac:spMk id="27" creationId="{BEBFE8A2-0204-4653-BB07-E244FB178858}"/>
          </ac:spMkLst>
        </pc:spChg>
        <pc:spChg chg="add mod">
          <ac:chgData name="Chris Hammersley" userId="e327f2e3-d585-451e-abb5-0d35ddadf47c" providerId="ADAL" clId="{00408450-927D-4A51-8E32-3D08EA4D0005}" dt="2021-06-09T10:21:50.793" v="13834" actId="1076"/>
          <ac:spMkLst>
            <pc:docMk/>
            <pc:sldMk cId="3913035861" sldId="533"/>
            <ac:spMk id="28" creationId="{11B6D113-59B5-44B5-BBC7-D94902F750D4}"/>
          </ac:spMkLst>
        </pc:spChg>
        <pc:spChg chg="add mod">
          <ac:chgData name="Chris Hammersley" userId="e327f2e3-d585-451e-abb5-0d35ddadf47c" providerId="ADAL" clId="{00408450-927D-4A51-8E32-3D08EA4D0005}" dt="2021-06-09T10:21:50.793" v="13834" actId="1076"/>
          <ac:spMkLst>
            <pc:docMk/>
            <pc:sldMk cId="3913035861" sldId="533"/>
            <ac:spMk id="29" creationId="{741D7203-1074-4ABE-AB45-5C8949B04648}"/>
          </ac:spMkLst>
        </pc:spChg>
        <pc:spChg chg="add mod">
          <ac:chgData name="Chris Hammersley" userId="e327f2e3-d585-451e-abb5-0d35ddadf47c" providerId="ADAL" clId="{00408450-927D-4A51-8E32-3D08EA4D0005}" dt="2021-06-09T10:21:50.793" v="13834" actId="1076"/>
          <ac:spMkLst>
            <pc:docMk/>
            <pc:sldMk cId="3913035861" sldId="533"/>
            <ac:spMk id="30" creationId="{81C2A501-9333-4CFC-BBE4-B87D62F14A77}"/>
          </ac:spMkLst>
        </pc:spChg>
      </pc:sldChg>
      <pc:sldChg chg="modSp new mod">
        <pc:chgData name="Chris Hammersley" userId="e327f2e3-d585-451e-abb5-0d35ddadf47c" providerId="ADAL" clId="{00408450-927D-4A51-8E32-3D08EA4D0005}" dt="2021-06-09T10:30:46.572" v="13937" actId="20577"/>
        <pc:sldMkLst>
          <pc:docMk/>
          <pc:sldMk cId="1697804780" sldId="534"/>
        </pc:sldMkLst>
        <pc:spChg chg="mod">
          <ac:chgData name="Chris Hammersley" userId="e327f2e3-d585-451e-abb5-0d35ddadf47c" providerId="ADAL" clId="{00408450-927D-4A51-8E32-3D08EA4D0005}" dt="2021-06-08T16:05:25.274" v="9229" actId="20577"/>
          <ac:spMkLst>
            <pc:docMk/>
            <pc:sldMk cId="1697804780" sldId="534"/>
            <ac:spMk id="2" creationId="{B587D37F-83E6-45B8-A762-BC955D688AA9}"/>
          </ac:spMkLst>
        </pc:spChg>
        <pc:spChg chg="mod">
          <ac:chgData name="Chris Hammersley" userId="e327f2e3-d585-451e-abb5-0d35ddadf47c" providerId="ADAL" clId="{00408450-927D-4A51-8E32-3D08EA4D0005}" dt="2021-06-09T10:30:46.572" v="13937" actId="20577"/>
          <ac:spMkLst>
            <pc:docMk/>
            <pc:sldMk cId="1697804780" sldId="534"/>
            <ac:spMk id="3" creationId="{F6706FF1-6587-43F0-BDA4-9CBF1714B66F}"/>
          </ac:spMkLst>
        </pc:spChg>
      </pc:sldChg>
      <pc:sldChg chg="addSp modSp new mod ord">
        <pc:chgData name="Chris Hammersley" userId="e327f2e3-d585-451e-abb5-0d35ddadf47c" providerId="ADAL" clId="{00408450-927D-4A51-8E32-3D08EA4D0005}" dt="2021-06-09T10:42:48.228" v="16162" actId="1076"/>
        <pc:sldMkLst>
          <pc:docMk/>
          <pc:sldMk cId="1714524934" sldId="535"/>
        </pc:sldMkLst>
        <pc:spChg chg="mod">
          <ac:chgData name="Chris Hammersley" userId="e327f2e3-d585-451e-abb5-0d35ddadf47c" providerId="ADAL" clId="{00408450-927D-4A51-8E32-3D08EA4D0005}" dt="2021-06-09T10:19:32.687" v="13530"/>
          <ac:spMkLst>
            <pc:docMk/>
            <pc:sldMk cId="1714524934" sldId="535"/>
            <ac:spMk id="2" creationId="{A0F8E160-C8A4-4EF8-8457-B169B7221087}"/>
          </ac:spMkLst>
        </pc:spChg>
        <pc:spChg chg="mod">
          <ac:chgData name="Chris Hammersley" userId="e327f2e3-d585-451e-abb5-0d35ddadf47c" providerId="ADAL" clId="{00408450-927D-4A51-8E32-3D08EA4D0005}" dt="2021-06-09T10:38:27.093" v="15220" actId="20577"/>
          <ac:spMkLst>
            <pc:docMk/>
            <pc:sldMk cId="1714524934" sldId="535"/>
            <ac:spMk id="3" creationId="{48A8169C-D65F-4782-B97B-3753A66C610E}"/>
          </ac:spMkLst>
        </pc:spChg>
        <pc:spChg chg="add mod">
          <ac:chgData name="Chris Hammersley" userId="e327f2e3-d585-451e-abb5-0d35ddadf47c" providerId="ADAL" clId="{00408450-927D-4A51-8E32-3D08EA4D0005}" dt="2021-06-09T10:42:37.747" v="16156" actId="14100"/>
          <ac:spMkLst>
            <pc:docMk/>
            <pc:sldMk cId="1714524934" sldId="535"/>
            <ac:spMk id="8" creationId="{F8A148D3-6603-48C0-9D0F-33BE3C60156D}"/>
          </ac:spMkLst>
        </pc:spChg>
        <pc:spChg chg="add mod">
          <ac:chgData name="Chris Hammersley" userId="e327f2e3-d585-451e-abb5-0d35ddadf47c" providerId="ADAL" clId="{00408450-927D-4A51-8E32-3D08EA4D0005}" dt="2021-06-09T10:42:47.303" v="16161" actId="14100"/>
          <ac:spMkLst>
            <pc:docMk/>
            <pc:sldMk cId="1714524934" sldId="535"/>
            <ac:spMk id="9" creationId="{7F1330B1-1CAB-44C9-BB9E-06A5AB69975A}"/>
          </ac:spMkLst>
        </pc:spChg>
        <pc:grpChg chg="add mod">
          <ac:chgData name="Chris Hammersley" userId="e327f2e3-d585-451e-abb5-0d35ddadf47c" providerId="ADAL" clId="{00408450-927D-4A51-8E32-3D08EA4D0005}" dt="2021-06-09T10:42:43.405" v="16159" actId="1076"/>
          <ac:grpSpMkLst>
            <pc:docMk/>
            <pc:sldMk cId="1714524934" sldId="535"/>
            <ac:grpSpMk id="14" creationId="{442A7FC6-5C77-4A0A-B850-3D25286EC4CB}"/>
          </ac:grpSpMkLst>
        </pc:grpChg>
        <pc:picChg chg="add mod">
          <ac:chgData name="Chris Hammersley" userId="e327f2e3-d585-451e-abb5-0d35ddadf47c" providerId="ADAL" clId="{00408450-927D-4A51-8E32-3D08EA4D0005}" dt="2021-06-09T10:42:39.993" v="16157" actId="1076"/>
          <ac:picMkLst>
            <pc:docMk/>
            <pc:sldMk cId="1714524934" sldId="535"/>
            <ac:picMk id="10" creationId="{A4667AD2-8C24-42B6-A3B8-8E756B5AC213}"/>
          </ac:picMkLst>
        </pc:picChg>
        <pc:picChg chg="add mod">
          <ac:chgData name="Chris Hammersley" userId="e327f2e3-d585-451e-abb5-0d35ddadf47c" providerId="ADAL" clId="{00408450-927D-4A51-8E32-3D08EA4D0005}" dt="2021-06-09T10:42:39.993" v="16157" actId="1076"/>
          <ac:picMkLst>
            <pc:docMk/>
            <pc:sldMk cId="1714524934" sldId="535"/>
            <ac:picMk id="11" creationId="{09A14C6B-D8C8-4761-B9A6-308A9A3B56FB}"/>
          </ac:picMkLst>
        </pc:picChg>
        <pc:picChg chg="add mod">
          <ac:chgData name="Chris Hammersley" userId="e327f2e3-d585-451e-abb5-0d35ddadf47c" providerId="ADAL" clId="{00408450-927D-4A51-8E32-3D08EA4D0005}" dt="2021-06-09T10:35:35.200" v="14856" actId="164"/>
          <ac:picMkLst>
            <pc:docMk/>
            <pc:sldMk cId="1714524934" sldId="535"/>
            <ac:picMk id="12" creationId="{3A86ED25-83F5-4468-B65C-EC40820BA825}"/>
          </ac:picMkLst>
        </pc:picChg>
        <pc:picChg chg="add mod">
          <ac:chgData name="Chris Hammersley" userId="e327f2e3-d585-451e-abb5-0d35ddadf47c" providerId="ADAL" clId="{00408450-927D-4A51-8E32-3D08EA4D0005}" dt="2021-06-09T10:35:35.200" v="14856" actId="164"/>
          <ac:picMkLst>
            <pc:docMk/>
            <pc:sldMk cId="1714524934" sldId="535"/>
            <ac:picMk id="13" creationId="{8C9D2BB5-951E-4B0E-8864-7B304AF9E818}"/>
          </ac:picMkLst>
        </pc:picChg>
        <pc:picChg chg="add mod">
          <ac:chgData name="Chris Hammersley" userId="e327f2e3-d585-451e-abb5-0d35ddadf47c" providerId="ADAL" clId="{00408450-927D-4A51-8E32-3D08EA4D0005}" dt="2021-06-09T10:42:48.228" v="16162" actId="1076"/>
          <ac:picMkLst>
            <pc:docMk/>
            <pc:sldMk cId="1714524934" sldId="535"/>
            <ac:picMk id="15" creationId="{1FE6F156-B8DD-49DE-B7C4-D77F6129C16E}"/>
          </ac:picMkLst>
        </pc:picChg>
      </pc:sldChg>
      <pc:sldChg chg="modSp new mod">
        <pc:chgData name="Chris Hammersley" userId="e327f2e3-d585-451e-abb5-0d35ddadf47c" providerId="ADAL" clId="{00408450-927D-4A51-8E32-3D08EA4D0005}" dt="2021-06-09T13:38:41.533" v="19181"/>
        <pc:sldMkLst>
          <pc:docMk/>
          <pc:sldMk cId="506482824" sldId="536"/>
        </pc:sldMkLst>
        <pc:spChg chg="mod">
          <ac:chgData name="Chris Hammersley" userId="e327f2e3-d585-451e-abb5-0d35ddadf47c" providerId="ADAL" clId="{00408450-927D-4A51-8E32-3D08EA4D0005}" dt="2021-06-09T13:38:41.533" v="19181"/>
          <ac:spMkLst>
            <pc:docMk/>
            <pc:sldMk cId="506482824" sldId="536"/>
            <ac:spMk id="2" creationId="{10F19BFB-8B14-42F2-AAA4-EA8A46F79BAE}"/>
          </ac:spMkLst>
        </pc:spChg>
        <pc:spChg chg="mod">
          <ac:chgData name="Chris Hammersley" userId="e327f2e3-d585-451e-abb5-0d35ddadf47c" providerId="ADAL" clId="{00408450-927D-4A51-8E32-3D08EA4D0005}" dt="2021-06-08T16:14:23.847" v="10673" actId="20577"/>
          <ac:spMkLst>
            <pc:docMk/>
            <pc:sldMk cId="506482824" sldId="536"/>
            <ac:spMk id="3" creationId="{5A43720A-A067-4DD9-8E00-B8854E5D51E4}"/>
          </ac:spMkLst>
        </pc:spChg>
      </pc:sldChg>
      <pc:sldChg chg="delSp modSp add mod">
        <pc:chgData name="Chris Hammersley" userId="e327f2e3-d585-451e-abb5-0d35ddadf47c" providerId="ADAL" clId="{00408450-927D-4A51-8E32-3D08EA4D0005}" dt="2021-06-09T13:35:15.758" v="18416" actId="20577"/>
        <pc:sldMkLst>
          <pc:docMk/>
          <pc:sldMk cId="1750968291" sldId="537"/>
        </pc:sldMkLst>
        <pc:spChg chg="mod">
          <ac:chgData name="Chris Hammersley" userId="e327f2e3-d585-451e-abb5-0d35ddadf47c" providerId="ADAL" clId="{00408450-927D-4A51-8E32-3D08EA4D0005}" dt="2021-06-09T13:34:32.744" v="18355" actId="207"/>
          <ac:spMkLst>
            <pc:docMk/>
            <pc:sldMk cId="1750968291" sldId="537"/>
            <ac:spMk id="2" creationId="{09F4663A-6EA7-4202-9C8F-FB0AEB346810}"/>
          </ac:spMkLst>
        </pc:spChg>
        <pc:spChg chg="mod">
          <ac:chgData name="Chris Hammersley" userId="e327f2e3-d585-451e-abb5-0d35ddadf47c" providerId="ADAL" clId="{00408450-927D-4A51-8E32-3D08EA4D0005}" dt="2021-06-09T13:35:15.758" v="18416" actId="20577"/>
          <ac:spMkLst>
            <pc:docMk/>
            <pc:sldMk cId="1750968291" sldId="537"/>
            <ac:spMk id="3" creationId="{C83CF3C3-2E4C-48CE-A134-BA39709563C0}"/>
          </ac:spMkLst>
        </pc:spChg>
        <pc:picChg chg="del">
          <ac:chgData name="Chris Hammersley" userId="e327f2e3-d585-451e-abb5-0d35ddadf47c" providerId="ADAL" clId="{00408450-927D-4A51-8E32-3D08EA4D0005}" dt="2021-06-08T16:15:02.725" v="10734" actId="478"/>
          <ac:picMkLst>
            <pc:docMk/>
            <pc:sldMk cId="1750968291" sldId="537"/>
            <ac:picMk id="7" creationId="{142A6A8B-9C57-4A6C-B436-B9AB7491DA47}"/>
          </ac:picMkLst>
        </pc:picChg>
      </pc:sldChg>
      <pc:sldChg chg="addSp modSp add mod">
        <pc:chgData name="Chris Hammersley" userId="e327f2e3-d585-451e-abb5-0d35ddadf47c" providerId="ADAL" clId="{00408450-927D-4A51-8E32-3D08EA4D0005}" dt="2021-06-09T13:35:00.461" v="18389" actId="20577"/>
        <pc:sldMkLst>
          <pc:docMk/>
          <pc:sldMk cId="2424758346" sldId="538"/>
        </pc:sldMkLst>
        <pc:spChg chg="mod">
          <ac:chgData name="Chris Hammersley" userId="e327f2e3-d585-451e-abb5-0d35ddadf47c" providerId="ADAL" clId="{00408450-927D-4A51-8E32-3D08EA4D0005}" dt="2021-06-09T13:34:35.565" v="18356"/>
          <ac:spMkLst>
            <pc:docMk/>
            <pc:sldMk cId="2424758346" sldId="538"/>
            <ac:spMk id="2" creationId="{09F4663A-6EA7-4202-9C8F-FB0AEB346810}"/>
          </ac:spMkLst>
        </pc:spChg>
        <pc:spChg chg="mod">
          <ac:chgData name="Chris Hammersley" userId="e327f2e3-d585-451e-abb5-0d35ddadf47c" providerId="ADAL" clId="{00408450-927D-4A51-8E32-3D08EA4D0005}" dt="2021-06-09T13:35:00.461" v="18389" actId="20577"/>
          <ac:spMkLst>
            <pc:docMk/>
            <pc:sldMk cId="2424758346" sldId="538"/>
            <ac:spMk id="3" creationId="{C83CF3C3-2E4C-48CE-A134-BA39709563C0}"/>
          </ac:spMkLst>
        </pc:spChg>
        <pc:picChg chg="add mod">
          <ac:chgData name="Chris Hammersley" userId="e327f2e3-d585-451e-abb5-0d35ddadf47c" providerId="ADAL" clId="{00408450-927D-4A51-8E32-3D08EA4D0005}" dt="2021-06-09T13:34:45.951" v="18359" actId="1076"/>
          <ac:picMkLst>
            <pc:docMk/>
            <pc:sldMk cId="2424758346" sldId="538"/>
            <ac:picMk id="7" creationId="{A88E6156-47A5-4CC9-8A3B-EABFE1D9E5AE}"/>
          </ac:picMkLst>
        </pc:picChg>
        <pc:picChg chg="add mod">
          <ac:chgData name="Chris Hammersley" userId="e327f2e3-d585-451e-abb5-0d35ddadf47c" providerId="ADAL" clId="{00408450-927D-4A51-8E32-3D08EA4D0005}" dt="2021-06-09T13:34:52.546" v="18363" actId="1076"/>
          <ac:picMkLst>
            <pc:docMk/>
            <pc:sldMk cId="2424758346" sldId="538"/>
            <ac:picMk id="8" creationId="{B3FCDE58-78EF-450A-9D7D-6408A0E3FC60}"/>
          </ac:picMkLst>
        </pc:picChg>
      </pc:sldChg>
      <pc:sldChg chg="addSp delSp modSp add mod modClrScheme chgLayout">
        <pc:chgData name="Chris Hammersley" userId="e327f2e3-d585-451e-abb5-0d35ddadf47c" providerId="ADAL" clId="{00408450-927D-4A51-8E32-3D08EA4D0005}" dt="2021-06-09T10:49:15.843" v="16656" actId="1076"/>
        <pc:sldMkLst>
          <pc:docMk/>
          <pc:sldMk cId="903004012" sldId="539"/>
        </pc:sldMkLst>
        <pc:spChg chg="mod ord">
          <ac:chgData name="Chris Hammersley" userId="e327f2e3-d585-451e-abb5-0d35ddadf47c" providerId="ADAL" clId="{00408450-927D-4A51-8E32-3D08EA4D0005}" dt="2021-06-09T10:35:49.273" v="14862" actId="700"/>
          <ac:spMkLst>
            <pc:docMk/>
            <pc:sldMk cId="903004012" sldId="539"/>
            <ac:spMk id="2" creationId="{A0F8E160-C8A4-4EF8-8457-B169B7221087}"/>
          </ac:spMkLst>
        </pc:spChg>
        <pc:spChg chg="del">
          <ac:chgData name="Chris Hammersley" userId="e327f2e3-d585-451e-abb5-0d35ddadf47c" providerId="ADAL" clId="{00408450-927D-4A51-8E32-3D08EA4D0005}" dt="2021-06-09T10:35:46.431" v="14861" actId="478"/>
          <ac:spMkLst>
            <pc:docMk/>
            <pc:sldMk cId="903004012" sldId="539"/>
            <ac:spMk id="3" creationId="{48A8169C-D65F-4782-B97B-3753A66C610E}"/>
          </ac:spMkLst>
        </pc:spChg>
        <pc:spChg chg="mod ord">
          <ac:chgData name="Chris Hammersley" userId="e327f2e3-d585-451e-abb5-0d35ddadf47c" providerId="ADAL" clId="{00408450-927D-4A51-8E32-3D08EA4D0005}" dt="2021-06-09T10:35:49.273" v="14862" actId="700"/>
          <ac:spMkLst>
            <pc:docMk/>
            <pc:sldMk cId="903004012" sldId="539"/>
            <ac:spMk id="4" creationId="{81A6826F-3339-4E20-B8E4-9D4211EF8173}"/>
          </ac:spMkLst>
        </pc:spChg>
        <pc:spChg chg="mod ord">
          <ac:chgData name="Chris Hammersley" userId="e327f2e3-d585-451e-abb5-0d35ddadf47c" providerId="ADAL" clId="{00408450-927D-4A51-8E32-3D08EA4D0005}" dt="2021-06-09T10:35:49.273" v="14862" actId="700"/>
          <ac:spMkLst>
            <pc:docMk/>
            <pc:sldMk cId="903004012" sldId="539"/>
            <ac:spMk id="5" creationId="{879185AE-6B5D-4016-91CD-1C3F5E9FF54C}"/>
          </ac:spMkLst>
        </pc:spChg>
        <pc:spChg chg="mod ord">
          <ac:chgData name="Chris Hammersley" userId="e327f2e3-d585-451e-abb5-0d35ddadf47c" providerId="ADAL" clId="{00408450-927D-4A51-8E32-3D08EA4D0005}" dt="2021-06-09T10:35:49.273" v="14862" actId="700"/>
          <ac:spMkLst>
            <pc:docMk/>
            <pc:sldMk cId="903004012" sldId="539"/>
            <ac:spMk id="6" creationId="{05B726B7-699B-40DE-8877-8DBF86C9C75A}"/>
          </ac:spMkLst>
        </pc:spChg>
        <pc:spChg chg="mod">
          <ac:chgData name="Chris Hammersley" userId="e327f2e3-d585-451e-abb5-0d35ddadf47c" providerId="ADAL" clId="{00408450-927D-4A51-8E32-3D08EA4D0005}" dt="2021-06-09T10:41:30.529" v="15955" actId="20577"/>
          <ac:spMkLst>
            <pc:docMk/>
            <pc:sldMk cId="903004012" sldId="539"/>
            <ac:spMk id="8" creationId="{F8A148D3-6603-48C0-9D0F-33BE3C60156D}"/>
          </ac:spMkLst>
        </pc:spChg>
        <pc:spChg chg="mod">
          <ac:chgData name="Chris Hammersley" userId="e327f2e3-d585-451e-abb5-0d35ddadf47c" providerId="ADAL" clId="{00408450-927D-4A51-8E32-3D08EA4D0005}" dt="2021-06-09T10:49:14.814" v="16655" actId="14100"/>
          <ac:spMkLst>
            <pc:docMk/>
            <pc:sldMk cId="903004012" sldId="539"/>
            <ac:spMk id="9" creationId="{7F1330B1-1CAB-44C9-BB9E-06A5AB69975A}"/>
          </ac:spMkLst>
        </pc:spChg>
        <pc:spChg chg="add del mod">
          <ac:chgData name="Chris Hammersley" userId="e327f2e3-d585-451e-abb5-0d35ddadf47c" providerId="ADAL" clId="{00408450-927D-4A51-8E32-3D08EA4D0005}" dt="2021-06-09T10:35:49.273" v="14862" actId="700"/>
          <ac:spMkLst>
            <pc:docMk/>
            <pc:sldMk cId="903004012" sldId="539"/>
            <ac:spMk id="15" creationId="{C30ADFA2-16AD-43AE-ADE0-83E6391C5545}"/>
          </ac:spMkLst>
        </pc:spChg>
        <pc:grpChg chg="del">
          <ac:chgData name="Chris Hammersley" userId="e327f2e3-d585-451e-abb5-0d35ddadf47c" providerId="ADAL" clId="{00408450-927D-4A51-8E32-3D08EA4D0005}" dt="2021-06-09T10:35:51.785" v="14865" actId="478"/>
          <ac:grpSpMkLst>
            <pc:docMk/>
            <pc:sldMk cId="903004012" sldId="539"/>
            <ac:grpSpMk id="14" creationId="{442A7FC6-5C77-4A0A-B850-3D25286EC4CB}"/>
          </ac:grpSpMkLst>
        </pc:grpChg>
        <pc:picChg chg="del">
          <ac:chgData name="Chris Hammersley" userId="e327f2e3-d585-451e-abb5-0d35ddadf47c" providerId="ADAL" clId="{00408450-927D-4A51-8E32-3D08EA4D0005}" dt="2021-06-09T10:35:51.162" v="14864" actId="478"/>
          <ac:picMkLst>
            <pc:docMk/>
            <pc:sldMk cId="903004012" sldId="539"/>
            <ac:picMk id="10" creationId="{A4667AD2-8C24-42B6-A3B8-8E756B5AC213}"/>
          </ac:picMkLst>
        </pc:picChg>
        <pc:picChg chg="del">
          <ac:chgData name="Chris Hammersley" userId="e327f2e3-d585-451e-abb5-0d35ddadf47c" providerId="ADAL" clId="{00408450-927D-4A51-8E32-3D08EA4D0005}" dt="2021-06-09T10:35:50.858" v="14863" actId="478"/>
          <ac:picMkLst>
            <pc:docMk/>
            <pc:sldMk cId="903004012" sldId="539"/>
            <ac:picMk id="11" creationId="{09A14C6B-D8C8-4761-B9A6-308A9A3B56FB}"/>
          </ac:picMkLst>
        </pc:picChg>
        <pc:picChg chg="add mod">
          <ac:chgData name="Chris Hammersley" userId="e327f2e3-d585-451e-abb5-0d35ddadf47c" providerId="ADAL" clId="{00408450-927D-4A51-8E32-3D08EA4D0005}" dt="2021-06-09T10:43:23.358" v="16168" actId="1076"/>
          <ac:picMkLst>
            <pc:docMk/>
            <pc:sldMk cId="903004012" sldId="539"/>
            <ac:picMk id="16" creationId="{ABC173D2-2CE0-485D-95C1-4DD42308DFA6}"/>
          </ac:picMkLst>
        </pc:picChg>
        <pc:picChg chg="add mod">
          <ac:chgData name="Chris Hammersley" userId="e327f2e3-d585-451e-abb5-0d35ddadf47c" providerId="ADAL" clId="{00408450-927D-4A51-8E32-3D08EA4D0005}" dt="2021-06-09T10:43:31.092" v="16170" actId="1076"/>
          <ac:picMkLst>
            <pc:docMk/>
            <pc:sldMk cId="903004012" sldId="539"/>
            <ac:picMk id="17" creationId="{FAA2897E-8D57-40D5-A455-6EBD9F271854}"/>
          </ac:picMkLst>
        </pc:picChg>
        <pc:picChg chg="add mod">
          <ac:chgData name="Chris Hammersley" userId="e327f2e3-d585-451e-abb5-0d35ddadf47c" providerId="ADAL" clId="{00408450-927D-4A51-8E32-3D08EA4D0005}" dt="2021-06-09T10:49:15.843" v="16656" actId="1076"/>
          <ac:picMkLst>
            <pc:docMk/>
            <pc:sldMk cId="903004012" sldId="539"/>
            <ac:picMk id="18" creationId="{A6EC0D2A-9C50-4751-A4AE-13A161FEC9FB}"/>
          </ac:picMkLst>
        </pc:picChg>
      </pc:sldChg>
      <pc:sldChg chg="addSp modSp add mod">
        <pc:chgData name="Chris Hammersley" userId="e327f2e3-d585-451e-abb5-0d35ddadf47c" providerId="ADAL" clId="{00408450-927D-4A51-8E32-3D08EA4D0005}" dt="2021-06-09T10:58:12.517" v="17673" actId="20577"/>
        <pc:sldMkLst>
          <pc:docMk/>
          <pc:sldMk cId="2130669592" sldId="540"/>
        </pc:sldMkLst>
        <pc:spChg chg="mod">
          <ac:chgData name="Chris Hammersley" userId="e327f2e3-d585-451e-abb5-0d35ddadf47c" providerId="ADAL" clId="{00408450-927D-4A51-8E32-3D08EA4D0005}" dt="2021-06-09T10:51:31.877" v="17335" actId="20577"/>
          <ac:spMkLst>
            <pc:docMk/>
            <pc:sldMk cId="2130669592" sldId="540"/>
            <ac:spMk id="8" creationId="{F8A148D3-6603-48C0-9D0F-33BE3C60156D}"/>
          </ac:spMkLst>
        </pc:spChg>
        <pc:spChg chg="mod">
          <ac:chgData name="Chris Hammersley" userId="e327f2e3-d585-451e-abb5-0d35ddadf47c" providerId="ADAL" clId="{00408450-927D-4A51-8E32-3D08EA4D0005}" dt="2021-06-09T10:58:12.517" v="17673" actId="20577"/>
          <ac:spMkLst>
            <pc:docMk/>
            <pc:sldMk cId="2130669592" sldId="540"/>
            <ac:spMk id="9" creationId="{7F1330B1-1CAB-44C9-BB9E-06A5AB69975A}"/>
          </ac:spMkLst>
        </pc:spChg>
        <pc:picChg chg="add mod">
          <ac:chgData name="Chris Hammersley" userId="e327f2e3-d585-451e-abb5-0d35ddadf47c" providerId="ADAL" clId="{00408450-927D-4A51-8E32-3D08EA4D0005}" dt="2021-06-09T10:51:54.490" v="17337" actId="1076"/>
          <ac:picMkLst>
            <pc:docMk/>
            <pc:sldMk cId="2130669592" sldId="540"/>
            <ac:picMk id="10" creationId="{4F35A250-6368-4177-9021-F0CC72CC7A08}"/>
          </ac:picMkLst>
        </pc:picChg>
        <pc:picChg chg="add mod">
          <ac:chgData name="Chris Hammersley" userId="e327f2e3-d585-451e-abb5-0d35ddadf47c" providerId="ADAL" clId="{00408450-927D-4A51-8E32-3D08EA4D0005}" dt="2021-06-09T10:51:54.490" v="17337" actId="1076"/>
          <ac:picMkLst>
            <pc:docMk/>
            <pc:sldMk cId="2130669592" sldId="540"/>
            <ac:picMk id="11" creationId="{62ECAE8A-5971-466F-9AEF-B9686C0D88E9}"/>
          </ac:picMkLst>
        </pc:picChg>
        <pc:picChg chg="add mod">
          <ac:chgData name="Chris Hammersley" userId="e327f2e3-d585-451e-abb5-0d35ddadf47c" providerId="ADAL" clId="{00408450-927D-4A51-8E32-3D08EA4D0005}" dt="2021-06-09T10:51:54.490" v="17337" actId="1076"/>
          <ac:picMkLst>
            <pc:docMk/>
            <pc:sldMk cId="2130669592" sldId="540"/>
            <ac:picMk id="12" creationId="{554726A9-40A6-4051-8585-7D25ED611FE8}"/>
          </ac:picMkLst>
        </pc:picChg>
      </pc:sldChg>
      <pc:sldChg chg="addSp delSp modSp add mod">
        <pc:chgData name="Chris Hammersley" userId="e327f2e3-d585-451e-abb5-0d35ddadf47c" providerId="ADAL" clId="{00408450-927D-4A51-8E32-3D08EA4D0005}" dt="2021-06-09T14:11:05.363" v="20123" actId="1076"/>
        <pc:sldMkLst>
          <pc:docMk/>
          <pc:sldMk cId="516439571" sldId="541"/>
        </pc:sldMkLst>
        <pc:spChg chg="mod">
          <ac:chgData name="Chris Hammersley" userId="e327f2e3-d585-451e-abb5-0d35ddadf47c" providerId="ADAL" clId="{00408450-927D-4A51-8E32-3D08EA4D0005}" dt="2021-06-09T10:59:35.062" v="17964" actId="20577"/>
          <ac:spMkLst>
            <pc:docMk/>
            <pc:sldMk cId="516439571" sldId="541"/>
            <ac:spMk id="8" creationId="{F8A148D3-6603-48C0-9D0F-33BE3C60156D}"/>
          </ac:spMkLst>
        </pc:spChg>
        <pc:spChg chg="mod">
          <ac:chgData name="Chris Hammersley" userId="e327f2e3-d585-451e-abb5-0d35ddadf47c" providerId="ADAL" clId="{00408450-927D-4A51-8E32-3D08EA4D0005}" dt="2021-06-09T14:10:48.805" v="20117" actId="20577"/>
          <ac:spMkLst>
            <pc:docMk/>
            <pc:sldMk cId="516439571" sldId="541"/>
            <ac:spMk id="9" creationId="{7F1330B1-1CAB-44C9-BB9E-06A5AB69975A}"/>
          </ac:spMkLst>
        </pc:spChg>
        <pc:grpChg chg="add mod">
          <ac:chgData name="Chris Hammersley" userId="e327f2e3-d585-451e-abb5-0d35ddadf47c" providerId="ADAL" clId="{00408450-927D-4A51-8E32-3D08EA4D0005}" dt="2021-06-09T10:58:43.693" v="17682" actId="1076"/>
          <ac:grpSpMkLst>
            <pc:docMk/>
            <pc:sldMk cId="516439571" sldId="541"/>
            <ac:grpSpMk id="3" creationId="{EFD749B6-3AAF-4101-8F07-1ABD3742C48F}"/>
          </ac:grpSpMkLst>
        </pc:grpChg>
        <pc:picChg chg="add del mod">
          <ac:chgData name="Chris Hammersley" userId="e327f2e3-d585-451e-abb5-0d35ddadf47c" providerId="ADAL" clId="{00408450-927D-4A51-8E32-3D08EA4D0005}" dt="2021-06-09T10:58:22.759" v="17675"/>
          <ac:picMkLst>
            <pc:docMk/>
            <pc:sldMk cId="516439571" sldId="541"/>
            <ac:picMk id="10" creationId="{0D0FC2F4-67E8-4BB1-AE89-29F6C595328D}"/>
          </ac:picMkLst>
        </pc:picChg>
        <pc:picChg chg="add del mod">
          <ac:chgData name="Chris Hammersley" userId="e327f2e3-d585-451e-abb5-0d35ddadf47c" providerId="ADAL" clId="{00408450-927D-4A51-8E32-3D08EA4D0005}" dt="2021-06-09T10:58:22.759" v="17675"/>
          <ac:picMkLst>
            <pc:docMk/>
            <pc:sldMk cId="516439571" sldId="541"/>
            <ac:picMk id="11" creationId="{A62BBC79-E4EE-4CD0-9618-8D398BCB7BE1}"/>
          </ac:picMkLst>
        </pc:picChg>
        <pc:picChg chg="add del mod">
          <ac:chgData name="Chris Hammersley" userId="e327f2e3-d585-451e-abb5-0d35ddadf47c" providerId="ADAL" clId="{00408450-927D-4A51-8E32-3D08EA4D0005}" dt="2021-06-09T10:58:22.759" v="17675"/>
          <ac:picMkLst>
            <pc:docMk/>
            <pc:sldMk cId="516439571" sldId="541"/>
            <ac:picMk id="12" creationId="{D7DFB396-38E2-454D-A6F8-EA4D72C515F9}"/>
          </ac:picMkLst>
        </pc:picChg>
        <pc:picChg chg="add mod">
          <ac:chgData name="Chris Hammersley" userId="e327f2e3-d585-451e-abb5-0d35ddadf47c" providerId="ADAL" clId="{00408450-927D-4A51-8E32-3D08EA4D0005}" dt="2021-06-09T10:58:41.075" v="17680" actId="164"/>
          <ac:picMkLst>
            <pc:docMk/>
            <pc:sldMk cId="516439571" sldId="541"/>
            <ac:picMk id="13" creationId="{4C3296B3-0B01-475E-964A-8D0314B4D2BE}"/>
          </ac:picMkLst>
        </pc:picChg>
        <pc:picChg chg="add mod">
          <ac:chgData name="Chris Hammersley" userId="e327f2e3-d585-451e-abb5-0d35ddadf47c" providerId="ADAL" clId="{00408450-927D-4A51-8E32-3D08EA4D0005}" dt="2021-06-09T10:58:41.075" v="17680" actId="164"/>
          <ac:picMkLst>
            <pc:docMk/>
            <pc:sldMk cId="516439571" sldId="541"/>
            <ac:picMk id="14" creationId="{307636A0-C4A3-462D-BC47-7DC9FF2D98CD}"/>
          </ac:picMkLst>
        </pc:picChg>
        <pc:picChg chg="add mod">
          <ac:chgData name="Chris Hammersley" userId="e327f2e3-d585-451e-abb5-0d35ddadf47c" providerId="ADAL" clId="{00408450-927D-4A51-8E32-3D08EA4D0005}" dt="2021-06-09T10:58:41.075" v="17680" actId="164"/>
          <ac:picMkLst>
            <pc:docMk/>
            <pc:sldMk cId="516439571" sldId="541"/>
            <ac:picMk id="15" creationId="{52785757-0C2B-49F2-8200-C2640529E669}"/>
          </ac:picMkLst>
        </pc:picChg>
        <pc:picChg chg="add mod">
          <ac:chgData name="Chris Hammersley" userId="e327f2e3-d585-451e-abb5-0d35ddadf47c" providerId="ADAL" clId="{00408450-927D-4A51-8E32-3D08EA4D0005}" dt="2021-06-09T10:58:41.075" v="17680" actId="164"/>
          <ac:picMkLst>
            <pc:docMk/>
            <pc:sldMk cId="516439571" sldId="541"/>
            <ac:picMk id="16" creationId="{3677273B-35C0-4FF9-98C4-C9F4168ED439}"/>
          </ac:picMkLst>
        </pc:picChg>
        <pc:picChg chg="add mod">
          <ac:chgData name="Chris Hammersley" userId="e327f2e3-d585-451e-abb5-0d35ddadf47c" providerId="ADAL" clId="{00408450-927D-4A51-8E32-3D08EA4D0005}" dt="2021-06-09T14:10:58.589" v="20120" actId="1076"/>
          <ac:picMkLst>
            <pc:docMk/>
            <pc:sldMk cId="516439571" sldId="541"/>
            <ac:picMk id="17" creationId="{24C21066-B3D1-477A-B30B-48520D8A530F}"/>
          </ac:picMkLst>
        </pc:picChg>
        <pc:picChg chg="add mod">
          <ac:chgData name="Chris Hammersley" userId="e327f2e3-d585-451e-abb5-0d35ddadf47c" providerId="ADAL" clId="{00408450-927D-4A51-8E32-3D08EA4D0005}" dt="2021-06-09T14:11:05.363" v="20123" actId="1076"/>
          <ac:picMkLst>
            <pc:docMk/>
            <pc:sldMk cId="516439571" sldId="541"/>
            <ac:picMk id="18" creationId="{223912E6-E204-47EA-8B45-D2830F4E887C}"/>
          </ac:picMkLst>
        </pc:picChg>
      </pc:sldChg>
      <pc:sldChg chg="addSp delSp modSp add mod">
        <pc:chgData name="Chris Hammersley" userId="e327f2e3-d585-451e-abb5-0d35ddadf47c" providerId="ADAL" clId="{00408450-927D-4A51-8E32-3D08EA4D0005}" dt="2021-06-09T14:36:48.016" v="21211" actId="20577"/>
        <pc:sldMkLst>
          <pc:docMk/>
          <pc:sldMk cId="3386589711" sldId="542"/>
        </pc:sldMkLst>
        <pc:spChg chg="mod">
          <ac:chgData name="Chris Hammersley" userId="e327f2e3-d585-451e-abb5-0d35ddadf47c" providerId="ADAL" clId="{00408450-927D-4A51-8E32-3D08EA4D0005}" dt="2021-06-09T14:12:02.101" v="20371" actId="20577"/>
          <ac:spMkLst>
            <pc:docMk/>
            <pc:sldMk cId="3386589711" sldId="542"/>
            <ac:spMk id="8" creationId="{F8A148D3-6603-48C0-9D0F-33BE3C60156D}"/>
          </ac:spMkLst>
        </pc:spChg>
        <pc:spChg chg="del mod">
          <ac:chgData name="Chris Hammersley" userId="e327f2e3-d585-451e-abb5-0d35ddadf47c" providerId="ADAL" clId="{00408450-927D-4A51-8E32-3D08EA4D0005}" dt="2021-06-09T14:12:12.551" v="20406" actId="478"/>
          <ac:spMkLst>
            <pc:docMk/>
            <pc:sldMk cId="3386589711" sldId="542"/>
            <ac:spMk id="9" creationId="{7F1330B1-1CAB-44C9-BB9E-06A5AB69975A}"/>
          </ac:spMkLst>
        </pc:spChg>
        <pc:spChg chg="add mod">
          <ac:chgData name="Chris Hammersley" userId="e327f2e3-d585-451e-abb5-0d35ddadf47c" providerId="ADAL" clId="{00408450-927D-4A51-8E32-3D08EA4D0005}" dt="2021-06-09T14:36:48.016" v="21211" actId="20577"/>
          <ac:spMkLst>
            <pc:docMk/>
            <pc:sldMk cId="3386589711" sldId="542"/>
            <ac:spMk id="13" creationId="{FAAFA67C-EE84-428E-B51B-587A4A702791}"/>
          </ac:spMkLst>
        </pc:spChg>
        <pc:spChg chg="add mod">
          <ac:chgData name="Chris Hammersley" userId="e327f2e3-d585-451e-abb5-0d35ddadf47c" providerId="ADAL" clId="{00408450-927D-4A51-8E32-3D08EA4D0005}" dt="2021-06-09T14:15:04.851" v="21090" actId="571"/>
          <ac:spMkLst>
            <pc:docMk/>
            <pc:sldMk cId="3386589711" sldId="542"/>
            <ac:spMk id="14" creationId="{19308280-6642-4C26-9811-AEFD701CD0F6}"/>
          </ac:spMkLst>
        </pc:spChg>
        <pc:grpChg chg="add mod">
          <ac:chgData name="Chris Hammersley" userId="e327f2e3-d585-451e-abb5-0d35ddadf47c" providerId="ADAL" clId="{00408450-927D-4A51-8E32-3D08EA4D0005}" dt="2021-06-09T14:11:27.393" v="20132" actId="1076"/>
          <ac:grpSpMkLst>
            <pc:docMk/>
            <pc:sldMk cId="3386589711" sldId="542"/>
            <ac:grpSpMk id="3" creationId="{BE50ECC2-0D56-4336-8820-A6ABBD6F1E70}"/>
          </ac:grpSpMkLst>
        </pc:grpChg>
        <pc:picChg chg="add mod">
          <ac:chgData name="Chris Hammersley" userId="e327f2e3-d585-451e-abb5-0d35ddadf47c" providerId="ADAL" clId="{00408450-927D-4A51-8E32-3D08EA4D0005}" dt="2021-06-09T14:11:16.246" v="20125" actId="164"/>
          <ac:picMkLst>
            <pc:docMk/>
            <pc:sldMk cId="3386589711" sldId="542"/>
            <ac:picMk id="10" creationId="{57B4AD78-BC0C-46A2-B4A2-37A882F063FD}"/>
          </ac:picMkLst>
        </pc:picChg>
        <pc:picChg chg="add mod">
          <ac:chgData name="Chris Hammersley" userId="e327f2e3-d585-451e-abb5-0d35ddadf47c" providerId="ADAL" clId="{00408450-927D-4A51-8E32-3D08EA4D0005}" dt="2021-06-09T14:11:16.246" v="20125" actId="164"/>
          <ac:picMkLst>
            <pc:docMk/>
            <pc:sldMk cId="3386589711" sldId="542"/>
            <ac:picMk id="11" creationId="{629AACF5-80D6-4E9B-9A7D-C776F8A6C2A0}"/>
          </ac:picMkLst>
        </pc:picChg>
        <pc:picChg chg="add mod">
          <ac:chgData name="Chris Hammersley" userId="e327f2e3-d585-451e-abb5-0d35ddadf47c" providerId="ADAL" clId="{00408450-927D-4A51-8E32-3D08EA4D0005}" dt="2021-06-09T14:11:16.246" v="20125" actId="164"/>
          <ac:picMkLst>
            <pc:docMk/>
            <pc:sldMk cId="3386589711" sldId="542"/>
            <ac:picMk id="12" creationId="{C7DA84D8-E061-43F9-9B2C-C58A8E02AE62}"/>
          </ac:picMkLst>
        </pc:picChg>
      </pc:sldChg>
      <pc:sldChg chg="modSp add del mod">
        <pc:chgData name="Chris Hammersley" userId="e327f2e3-d585-451e-abb5-0d35ddadf47c" providerId="ADAL" clId="{00408450-927D-4A51-8E32-3D08EA4D0005}" dt="2021-06-09T14:12:19.695" v="20409" actId="47"/>
        <pc:sldMkLst>
          <pc:docMk/>
          <pc:sldMk cId="4042679748" sldId="543"/>
        </pc:sldMkLst>
        <pc:spChg chg="mod">
          <ac:chgData name="Chris Hammersley" userId="e327f2e3-d585-451e-abb5-0d35ddadf47c" providerId="ADAL" clId="{00408450-927D-4A51-8E32-3D08EA4D0005}" dt="2021-06-09T10:37:56.894" v="15160" actId="20577"/>
          <ac:spMkLst>
            <pc:docMk/>
            <pc:sldMk cId="4042679748" sldId="543"/>
            <ac:spMk id="8" creationId="{F8A148D3-6603-48C0-9D0F-33BE3C60156D}"/>
          </ac:spMkLst>
        </pc:spChg>
        <pc:spChg chg="mod">
          <ac:chgData name="Chris Hammersley" userId="e327f2e3-d585-451e-abb5-0d35ddadf47c" providerId="ADAL" clId="{00408450-927D-4A51-8E32-3D08EA4D0005}" dt="2021-06-09T10:40:42.512" v="15695" actId="20577"/>
          <ac:spMkLst>
            <pc:docMk/>
            <pc:sldMk cId="4042679748" sldId="543"/>
            <ac:spMk id="9" creationId="{7F1330B1-1CAB-44C9-BB9E-06A5AB69975A}"/>
          </ac:spMkLst>
        </pc:spChg>
      </pc:sldChg>
      <pc:sldChg chg="addSp delSp modSp add mod">
        <pc:chgData name="Chris Hammersley" userId="e327f2e3-d585-451e-abb5-0d35ddadf47c" providerId="ADAL" clId="{00408450-927D-4A51-8E32-3D08EA4D0005}" dt="2021-06-09T13:45:43.580" v="19652" actId="113"/>
        <pc:sldMkLst>
          <pc:docMk/>
          <pc:sldMk cId="4023462796" sldId="544"/>
        </pc:sldMkLst>
        <pc:spChg chg="del">
          <ac:chgData name="Chris Hammersley" userId="e327f2e3-d585-451e-abb5-0d35ddadf47c" providerId="ADAL" clId="{00408450-927D-4A51-8E32-3D08EA4D0005}" dt="2021-06-09T13:44:39.431" v="19497" actId="478"/>
          <ac:spMkLst>
            <pc:docMk/>
            <pc:sldMk cId="4023462796" sldId="544"/>
            <ac:spMk id="12" creationId="{792A3D30-25A8-4143-B0F8-1580EF7FBF48}"/>
          </ac:spMkLst>
        </pc:spChg>
        <pc:spChg chg="add mod">
          <ac:chgData name="Chris Hammersley" userId="e327f2e3-d585-451e-abb5-0d35ddadf47c" providerId="ADAL" clId="{00408450-927D-4A51-8E32-3D08EA4D0005}" dt="2021-06-09T13:45:43.580" v="19652" actId="113"/>
          <ac:spMkLst>
            <pc:docMk/>
            <pc:sldMk cId="4023462796" sldId="544"/>
            <ac:spMk id="17" creationId="{875CBBD1-43B5-4E3D-8195-2DF5AD012DA9}"/>
          </ac:spMkLst>
        </pc:spChg>
        <pc:grpChg chg="del">
          <ac:chgData name="Chris Hammersley" userId="e327f2e3-d585-451e-abb5-0d35ddadf47c" providerId="ADAL" clId="{00408450-927D-4A51-8E32-3D08EA4D0005}" dt="2021-06-09T13:44:36.827" v="19496" actId="478"/>
          <ac:grpSpMkLst>
            <pc:docMk/>
            <pc:sldMk cId="4023462796" sldId="544"/>
            <ac:grpSpMk id="13" creationId="{4BE60913-3FA0-4BD9-92BD-2A098D12E98E}"/>
          </ac:grpSpMkLst>
        </pc:grpChg>
        <pc:picChg chg="mod">
          <ac:chgData name="Chris Hammersley" userId="e327f2e3-d585-451e-abb5-0d35ddadf47c" providerId="ADAL" clId="{00408450-927D-4A51-8E32-3D08EA4D0005}" dt="2021-06-09T13:44:45.651" v="19500" actId="1076"/>
          <ac:picMkLst>
            <pc:docMk/>
            <pc:sldMk cId="4023462796" sldId="544"/>
            <ac:picMk id="11" creationId="{53255CF3-32F0-4013-AFE3-2312FC25444B}"/>
          </ac:picMkLst>
        </pc:picChg>
      </pc:sldChg>
      <pc:sldMasterChg chg="modSldLayout">
        <pc:chgData name="Chris Hammersley" userId="e327f2e3-d585-451e-abb5-0d35ddadf47c" providerId="ADAL" clId="{00408450-927D-4A51-8E32-3D08EA4D0005}" dt="2021-06-09T13:41:37.262" v="19392"/>
        <pc:sldMasterMkLst>
          <pc:docMk/>
          <pc:sldMasterMk cId="1552267537" sldId="2147483648"/>
        </pc:sldMasterMkLst>
        <pc:sldLayoutChg chg="addSp delSp modSp mod">
          <pc:chgData name="Chris Hammersley" userId="e327f2e3-d585-451e-abb5-0d35ddadf47c" providerId="ADAL" clId="{00408450-927D-4A51-8E32-3D08EA4D0005}" dt="2021-06-09T09:12:34.603" v="11806"/>
          <pc:sldLayoutMkLst>
            <pc:docMk/>
            <pc:sldMasterMk cId="1552267537" sldId="2147483648"/>
            <pc:sldLayoutMk cId="3250158982" sldId="2147483652"/>
          </pc:sldLayoutMkLst>
          <pc:picChg chg="add mod">
            <ac:chgData name="Chris Hammersley" userId="e327f2e3-d585-451e-abb5-0d35ddadf47c" providerId="ADAL" clId="{00408450-927D-4A51-8E32-3D08EA4D0005}" dt="2021-06-09T09:12:34.603" v="11806"/>
            <ac:picMkLst>
              <pc:docMk/>
              <pc:sldMasterMk cId="1552267537" sldId="2147483648"/>
              <pc:sldLayoutMk cId="3250158982" sldId="2147483652"/>
              <ac:picMk id="10" creationId="{EC5B4698-300E-4414-A4FE-FEB488E67910}"/>
            </ac:picMkLst>
          </pc:picChg>
          <pc:picChg chg="del">
            <ac:chgData name="Chris Hammersley" userId="e327f2e3-d585-451e-abb5-0d35ddadf47c" providerId="ADAL" clId="{00408450-927D-4A51-8E32-3D08EA4D0005}" dt="2021-06-09T09:12:34.378" v="11805" actId="478"/>
            <ac:picMkLst>
              <pc:docMk/>
              <pc:sldMasterMk cId="1552267537" sldId="2147483648"/>
              <pc:sldLayoutMk cId="3250158982" sldId="2147483652"/>
              <ac:picMk id="11" creationId="{B943E6DC-E44F-4F58-BD3D-15833AC957F6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11.596" v="11836"/>
          <pc:sldLayoutMkLst>
            <pc:docMk/>
            <pc:sldMasterMk cId="1552267537" sldId="2147483648"/>
            <pc:sldLayoutMk cId="1765747716" sldId="2147483654"/>
          </pc:sldLayoutMkLst>
          <pc:picChg chg="add mod">
            <ac:chgData name="Chris Hammersley" userId="e327f2e3-d585-451e-abb5-0d35ddadf47c" providerId="ADAL" clId="{00408450-927D-4A51-8E32-3D08EA4D0005}" dt="2021-06-09T09:13:11.596" v="11836"/>
            <ac:picMkLst>
              <pc:docMk/>
              <pc:sldMasterMk cId="1552267537" sldId="2147483648"/>
              <pc:sldLayoutMk cId="1765747716" sldId="2147483654"/>
              <ac:picMk id="9" creationId="{ECF825C2-16FF-41DE-817D-1AE0C83521A7}"/>
            </ac:picMkLst>
          </pc:picChg>
          <pc:picChg chg="del">
            <ac:chgData name="Chris Hammersley" userId="e327f2e3-d585-451e-abb5-0d35ddadf47c" providerId="ADAL" clId="{00408450-927D-4A51-8E32-3D08EA4D0005}" dt="2021-06-09T09:13:11.407" v="11835" actId="478"/>
            <ac:picMkLst>
              <pc:docMk/>
              <pc:sldMasterMk cId="1552267537" sldId="2147483648"/>
              <pc:sldLayoutMk cId="1765747716" sldId="2147483654"/>
              <ac:picMk id="11" creationId="{C5E4CAC4-AD85-435A-BBF0-C9406A62A1C8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18.621" v="11842"/>
          <pc:sldLayoutMkLst>
            <pc:docMk/>
            <pc:sldMasterMk cId="1552267537" sldId="2147483648"/>
            <pc:sldLayoutMk cId="3002314598" sldId="2147483655"/>
          </pc:sldLayoutMkLst>
          <pc:picChg chg="del">
            <ac:chgData name="Chris Hammersley" userId="e327f2e3-d585-451e-abb5-0d35ddadf47c" providerId="ADAL" clId="{00408450-927D-4A51-8E32-3D08EA4D0005}" dt="2021-06-09T09:13:18.346" v="11841" actId="478"/>
            <ac:picMkLst>
              <pc:docMk/>
              <pc:sldMasterMk cId="1552267537" sldId="2147483648"/>
              <pc:sldLayoutMk cId="3002314598" sldId="2147483655"/>
              <ac:picMk id="8" creationId="{DDC6FF17-FE76-4336-B58C-FCC6DEA48FFC}"/>
            </ac:picMkLst>
          </pc:picChg>
          <pc:picChg chg="add mod">
            <ac:chgData name="Chris Hammersley" userId="e327f2e3-d585-451e-abb5-0d35ddadf47c" providerId="ADAL" clId="{00408450-927D-4A51-8E32-3D08EA4D0005}" dt="2021-06-09T09:13:18.621" v="11842"/>
            <ac:picMkLst>
              <pc:docMk/>
              <pc:sldMasterMk cId="1552267537" sldId="2147483648"/>
              <pc:sldLayoutMk cId="3002314598" sldId="2147483655"/>
              <ac:picMk id="9" creationId="{DA801196-4862-4D6A-9893-FBE4B0C390E3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03.900" v="11830"/>
          <pc:sldLayoutMkLst>
            <pc:docMk/>
            <pc:sldMasterMk cId="1552267537" sldId="2147483648"/>
            <pc:sldLayoutMk cId="1634686643" sldId="2147483661"/>
          </pc:sldLayoutMkLst>
          <pc:picChg chg="del">
            <ac:chgData name="Chris Hammersley" userId="e327f2e3-d585-451e-abb5-0d35ddadf47c" providerId="ADAL" clId="{00408450-927D-4A51-8E32-3D08EA4D0005}" dt="2021-06-09T09:13:03.774" v="11829" actId="478"/>
            <ac:picMkLst>
              <pc:docMk/>
              <pc:sldMasterMk cId="1552267537" sldId="2147483648"/>
              <pc:sldLayoutMk cId="1634686643" sldId="2147483661"/>
              <ac:picMk id="7" creationId="{1317B563-9F7A-465E-844B-9C4A459BFFBA}"/>
            </ac:picMkLst>
          </pc:picChg>
          <pc:picChg chg="add mod">
            <ac:chgData name="Chris Hammersley" userId="e327f2e3-d585-451e-abb5-0d35ddadf47c" providerId="ADAL" clId="{00408450-927D-4A51-8E32-3D08EA4D0005}" dt="2021-06-09T09:13:03.900" v="11830"/>
            <ac:picMkLst>
              <pc:docMk/>
              <pc:sldMasterMk cId="1552267537" sldId="2147483648"/>
              <pc:sldLayoutMk cId="1634686643" sldId="2147483661"/>
              <ac:picMk id="8" creationId="{12503FC6-1F8B-4FE1-8C09-54A1E9CF57C8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46.200" v="11885"/>
          <pc:sldLayoutMkLst>
            <pc:docMk/>
            <pc:sldMasterMk cId="1552267537" sldId="2147483648"/>
            <pc:sldLayoutMk cId="3095037715" sldId="2147483662"/>
          </pc:sldLayoutMkLst>
          <pc:picChg chg="add mod">
            <ac:chgData name="Chris Hammersley" userId="e327f2e3-d585-451e-abb5-0d35ddadf47c" providerId="ADAL" clId="{00408450-927D-4A51-8E32-3D08EA4D0005}" dt="2021-06-09T09:15:46.200" v="11885"/>
            <ac:picMkLst>
              <pc:docMk/>
              <pc:sldMasterMk cId="1552267537" sldId="2147483648"/>
              <pc:sldLayoutMk cId="3095037715" sldId="2147483662"/>
              <ac:picMk id="13" creationId="{290F53C1-67B3-40D7-AC2E-0507891C618F}"/>
            </ac:picMkLst>
          </pc:picChg>
          <pc:picChg chg="del mod">
            <ac:chgData name="Chris Hammersley" userId="e327f2e3-d585-451e-abb5-0d35ddadf47c" providerId="ADAL" clId="{00408450-927D-4A51-8E32-3D08EA4D0005}" dt="2021-06-09T09:15:45.754" v="11884" actId="478"/>
            <ac:picMkLst>
              <pc:docMk/>
              <pc:sldMasterMk cId="1552267537" sldId="2147483648"/>
              <pc:sldLayoutMk cId="3095037715" sldId="2147483662"/>
              <ac:picMk id="14" creationId="{D03A91DD-BC67-460D-A2A8-D8A999B654C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51.679" v="11889"/>
          <pc:sldLayoutMkLst>
            <pc:docMk/>
            <pc:sldMasterMk cId="1552267537" sldId="2147483648"/>
            <pc:sldLayoutMk cId="1838659002" sldId="2147483663"/>
          </pc:sldLayoutMkLst>
          <pc:picChg chg="add mod">
            <ac:chgData name="Chris Hammersley" userId="e327f2e3-d585-451e-abb5-0d35ddadf47c" providerId="ADAL" clId="{00408450-927D-4A51-8E32-3D08EA4D0005}" dt="2021-06-09T09:15:51.679" v="11889"/>
            <ac:picMkLst>
              <pc:docMk/>
              <pc:sldMasterMk cId="1552267537" sldId="2147483648"/>
              <pc:sldLayoutMk cId="1838659002" sldId="2147483663"/>
              <ac:picMk id="13" creationId="{BDEED837-8CD6-4D54-85C8-1D8E72578E8C}"/>
            </ac:picMkLst>
          </pc:picChg>
          <pc:picChg chg="del">
            <ac:chgData name="Chris Hammersley" userId="e327f2e3-d585-451e-abb5-0d35ddadf47c" providerId="ADAL" clId="{00408450-927D-4A51-8E32-3D08EA4D0005}" dt="2021-06-09T09:15:51.516" v="11888" actId="478"/>
            <ac:picMkLst>
              <pc:docMk/>
              <pc:sldMasterMk cId="1552267537" sldId="2147483648"/>
              <pc:sldLayoutMk cId="1838659002" sldId="2147483663"/>
              <ac:picMk id="14" creationId="{A6088E9F-2B42-410B-AC6F-9E5B5F98947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56.335" v="11893"/>
          <pc:sldLayoutMkLst>
            <pc:docMk/>
            <pc:sldMasterMk cId="1552267537" sldId="2147483648"/>
            <pc:sldLayoutMk cId="2450039376" sldId="2147483664"/>
          </pc:sldLayoutMkLst>
          <pc:picChg chg="add mod">
            <ac:chgData name="Chris Hammersley" userId="e327f2e3-d585-451e-abb5-0d35ddadf47c" providerId="ADAL" clId="{00408450-927D-4A51-8E32-3D08EA4D0005}" dt="2021-06-09T09:15:56.335" v="11893"/>
            <ac:picMkLst>
              <pc:docMk/>
              <pc:sldMasterMk cId="1552267537" sldId="2147483648"/>
              <pc:sldLayoutMk cId="2450039376" sldId="2147483664"/>
              <ac:picMk id="13" creationId="{074B0A9D-82FF-4D23-BC2E-D1091E6844CB}"/>
            </ac:picMkLst>
          </pc:picChg>
          <pc:picChg chg="del">
            <ac:chgData name="Chris Hammersley" userId="e327f2e3-d585-451e-abb5-0d35ddadf47c" providerId="ADAL" clId="{00408450-927D-4A51-8E32-3D08EA4D0005}" dt="2021-06-09T09:15:56.205" v="11892" actId="478"/>
            <ac:picMkLst>
              <pc:docMk/>
              <pc:sldMasterMk cId="1552267537" sldId="2147483648"/>
              <pc:sldLayoutMk cId="2450039376" sldId="2147483664"/>
              <ac:picMk id="14" creationId="{F63D1E2C-BA6C-4868-9688-E3C222149F3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02.075" v="11897"/>
          <pc:sldLayoutMkLst>
            <pc:docMk/>
            <pc:sldMasterMk cId="1552267537" sldId="2147483648"/>
            <pc:sldLayoutMk cId="1362857882" sldId="2147483668"/>
          </pc:sldLayoutMkLst>
          <pc:picChg chg="add mod">
            <ac:chgData name="Chris Hammersley" userId="e327f2e3-d585-451e-abb5-0d35ddadf47c" providerId="ADAL" clId="{00408450-927D-4A51-8E32-3D08EA4D0005}" dt="2021-06-09T09:16:02.075" v="11897"/>
            <ac:picMkLst>
              <pc:docMk/>
              <pc:sldMasterMk cId="1552267537" sldId="2147483648"/>
              <pc:sldLayoutMk cId="1362857882" sldId="2147483668"/>
              <ac:picMk id="12" creationId="{CA14BBCB-B447-432B-B531-7A341162A0AA}"/>
            </ac:picMkLst>
          </pc:picChg>
          <pc:picChg chg="del">
            <ac:chgData name="Chris Hammersley" userId="e327f2e3-d585-451e-abb5-0d35ddadf47c" providerId="ADAL" clId="{00408450-927D-4A51-8E32-3D08EA4D0005}" dt="2021-06-09T09:16:00.955" v="11896" actId="478"/>
            <ac:picMkLst>
              <pc:docMk/>
              <pc:sldMasterMk cId="1552267537" sldId="2147483648"/>
              <pc:sldLayoutMk cId="1362857882" sldId="2147483668"/>
              <ac:picMk id="13" creationId="{2880C64B-8A8C-4ADF-BA55-302685CB851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06.384" v="11901"/>
          <pc:sldLayoutMkLst>
            <pc:docMk/>
            <pc:sldMasterMk cId="1552267537" sldId="2147483648"/>
            <pc:sldLayoutMk cId="260570063" sldId="2147483669"/>
          </pc:sldLayoutMkLst>
          <pc:picChg chg="add mod">
            <ac:chgData name="Chris Hammersley" userId="e327f2e3-d585-451e-abb5-0d35ddadf47c" providerId="ADAL" clId="{00408450-927D-4A51-8E32-3D08EA4D0005}" dt="2021-06-09T09:16:06.384" v="11901"/>
            <ac:picMkLst>
              <pc:docMk/>
              <pc:sldMasterMk cId="1552267537" sldId="2147483648"/>
              <pc:sldLayoutMk cId="260570063" sldId="2147483669"/>
              <ac:picMk id="12" creationId="{6924762D-6128-4754-AE0C-580B692A2E01}"/>
            </ac:picMkLst>
          </pc:picChg>
          <pc:picChg chg="del">
            <ac:chgData name="Chris Hammersley" userId="e327f2e3-d585-451e-abb5-0d35ddadf47c" providerId="ADAL" clId="{00408450-927D-4A51-8E32-3D08EA4D0005}" dt="2021-06-09T09:16:06.220" v="11900" actId="478"/>
            <ac:picMkLst>
              <pc:docMk/>
              <pc:sldMasterMk cId="1552267537" sldId="2147483648"/>
              <pc:sldLayoutMk cId="260570063" sldId="2147483669"/>
              <ac:picMk id="13" creationId="{A7E553A9-5CF2-47EA-A94C-4685B094B792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10.621" v="11905"/>
          <pc:sldLayoutMkLst>
            <pc:docMk/>
            <pc:sldMasterMk cId="1552267537" sldId="2147483648"/>
            <pc:sldLayoutMk cId="3097228411" sldId="2147483670"/>
          </pc:sldLayoutMkLst>
          <pc:picChg chg="add mod">
            <ac:chgData name="Chris Hammersley" userId="e327f2e3-d585-451e-abb5-0d35ddadf47c" providerId="ADAL" clId="{00408450-927D-4A51-8E32-3D08EA4D0005}" dt="2021-06-09T09:16:10.621" v="11905"/>
            <ac:picMkLst>
              <pc:docMk/>
              <pc:sldMasterMk cId="1552267537" sldId="2147483648"/>
              <pc:sldLayoutMk cId="3097228411" sldId="2147483670"/>
              <ac:picMk id="12" creationId="{D1D08228-BFC1-4767-9961-0997805366B1}"/>
            </ac:picMkLst>
          </pc:picChg>
          <pc:picChg chg="del">
            <ac:chgData name="Chris Hammersley" userId="e327f2e3-d585-451e-abb5-0d35ddadf47c" providerId="ADAL" clId="{00408450-927D-4A51-8E32-3D08EA4D0005}" dt="2021-06-09T09:16:10.447" v="11904" actId="478"/>
            <ac:picMkLst>
              <pc:docMk/>
              <pc:sldMasterMk cId="1552267537" sldId="2147483648"/>
              <pc:sldLayoutMk cId="3097228411" sldId="2147483670"/>
              <ac:picMk id="13" creationId="{C19DEBEC-A6DC-41F6-8DC1-0334A8E029C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27.660" v="11844"/>
          <pc:sldLayoutMkLst>
            <pc:docMk/>
            <pc:sldMasterMk cId="1552267537" sldId="2147483648"/>
            <pc:sldLayoutMk cId="2641722146" sldId="2147483671"/>
          </pc:sldLayoutMkLst>
          <pc:picChg chg="add mod">
            <ac:chgData name="Chris Hammersley" userId="e327f2e3-d585-451e-abb5-0d35ddadf47c" providerId="ADAL" clId="{00408450-927D-4A51-8E32-3D08EA4D0005}" dt="2021-06-09T09:13:27.660" v="11844"/>
            <ac:picMkLst>
              <pc:docMk/>
              <pc:sldMasterMk cId="1552267537" sldId="2147483648"/>
              <pc:sldLayoutMk cId="2641722146" sldId="2147483671"/>
              <ac:picMk id="9" creationId="{C2732E03-B031-4A56-B603-7FAF49870DD0}"/>
            </ac:picMkLst>
          </pc:picChg>
          <pc:picChg chg="del">
            <ac:chgData name="Chris Hammersley" userId="e327f2e3-d585-451e-abb5-0d35ddadf47c" providerId="ADAL" clId="{00408450-927D-4A51-8E32-3D08EA4D0005}" dt="2021-06-09T09:13:27.467" v="11843" actId="478"/>
            <ac:picMkLst>
              <pc:docMk/>
              <pc:sldMasterMk cId="1552267537" sldId="2147483648"/>
              <pc:sldLayoutMk cId="2641722146" sldId="2147483671"/>
              <ac:picMk id="11" creationId="{445EA6FD-9FF1-40A4-99AE-838F7C8B2D1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26.924" v="11804" actId="478"/>
          <pc:sldLayoutMkLst>
            <pc:docMk/>
            <pc:sldMasterMk cId="1552267537" sldId="2147483648"/>
            <pc:sldLayoutMk cId="1472589877" sldId="2147483672"/>
          </pc:sldLayoutMkLst>
          <pc:picChg chg="add mod ord">
            <ac:chgData name="Chris Hammersley" userId="e327f2e3-d585-451e-abb5-0d35ddadf47c" providerId="ADAL" clId="{00408450-927D-4A51-8E32-3D08EA4D0005}" dt="2021-06-09T09:12:25.819" v="11803" actId="167"/>
            <ac:picMkLst>
              <pc:docMk/>
              <pc:sldMasterMk cId="1552267537" sldId="2147483648"/>
              <pc:sldLayoutMk cId="1472589877" sldId="2147483672"/>
              <ac:picMk id="9" creationId="{40623DA4-3277-44ED-808E-58E6EB3E634C}"/>
            </ac:picMkLst>
          </pc:picChg>
          <pc:picChg chg="del">
            <ac:chgData name="Chris Hammersley" userId="e327f2e3-d585-451e-abb5-0d35ddadf47c" providerId="ADAL" clId="{00408450-927D-4A51-8E32-3D08EA4D0005}" dt="2021-06-09T09:12:26.924" v="11804" actId="478"/>
            <ac:picMkLst>
              <pc:docMk/>
              <pc:sldMasterMk cId="1552267537" sldId="2147483648"/>
              <pc:sldLayoutMk cId="1472589877" sldId="2147483672"/>
              <ac:picMk id="15" creationId="{5C7033F2-1BBD-4A09-991D-5F4878CE475F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4:12.731" v="11869" actId="1076"/>
          <pc:sldLayoutMkLst>
            <pc:docMk/>
            <pc:sldMasterMk cId="1552267537" sldId="2147483648"/>
            <pc:sldLayoutMk cId="434935590" sldId="2147483674"/>
          </pc:sldLayoutMkLst>
          <pc:picChg chg="add del mod">
            <ac:chgData name="Chris Hammersley" userId="e327f2e3-d585-451e-abb5-0d35ddadf47c" providerId="ADAL" clId="{00408450-927D-4A51-8E32-3D08EA4D0005}" dt="2021-06-09T09:13:38.889" v="11851"/>
            <ac:picMkLst>
              <pc:docMk/>
              <pc:sldMasterMk cId="1552267537" sldId="2147483648"/>
              <pc:sldLayoutMk cId="434935590" sldId="2147483674"/>
              <ac:picMk id="6" creationId="{0ACA6972-1464-4F76-9973-ABA9DCCA881A}"/>
            </ac:picMkLst>
          </pc:picChg>
          <pc:picChg chg="add mod ord">
            <ac:chgData name="Chris Hammersley" userId="e327f2e3-d585-451e-abb5-0d35ddadf47c" providerId="ADAL" clId="{00408450-927D-4A51-8E32-3D08EA4D0005}" dt="2021-06-09T09:14:12.731" v="11869" actId="1076"/>
            <ac:picMkLst>
              <pc:docMk/>
              <pc:sldMasterMk cId="1552267537" sldId="2147483648"/>
              <pc:sldLayoutMk cId="434935590" sldId="2147483674"/>
              <ac:picMk id="8" creationId="{DE256CD4-8319-4334-8604-87DA8FADBE88}"/>
            </ac:picMkLst>
          </pc:picChg>
          <pc:picChg chg="mod ord">
            <ac:chgData name="Chris Hammersley" userId="e327f2e3-d585-451e-abb5-0d35ddadf47c" providerId="ADAL" clId="{00408450-927D-4A51-8E32-3D08EA4D0005}" dt="2021-06-09T09:14:09.754" v="11868" actId="167"/>
            <ac:picMkLst>
              <pc:docMk/>
              <pc:sldMasterMk cId="1552267537" sldId="2147483648"/>
              <pc:sldLayoutMk cId="434935590" sldId="2147483674"/>
              <ac:picMk id="10" creationId="{FD5CA76A-02ED-4E18-823D-58F19BF4F69A}"/>
            </ac:picMkLst>
          </pc:picChg>
          <pc:picChg chg="add del">
            <ac:chgData name="Chris Hammersley" userId="e327f2e3-d585-451e-abb5-0d35ddadf47c" providerId="ADAL" clId="{00408450-927D-4A51-8E32-3D08EA4D0005}" dt="2021-06-09T09:13:54.903" v="11859" actId="478"/>
            <ac:picMkLst>
              <pc:docMk/>
              <pc:sldMasterMk cId="1552267537" sldId="2147483648"/>
              <pc:sldLayoutMk cId="434935590" sldId="2147483674"/>
              <ac:picMk id="11" creationId="{5AC8DE23-FFD1-4BF2-948B-34513C87812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36.782" v="11808"/>
          <pc:sldLayoutMkLst>
            <pc:docMk/>
            <pc:sldMasterMk cId="1552267537" sldId="2147483648"/>
            <pc:sldLayoutMk cId="179445692" sldId="2147483675"/>
          </pc:sldLayoutMkLst>
          <pc:picChg chg="del">
            <ac:chgData name="Chris Hammersley" userId="e327f2e3-d585-451e-abb5-0d35ddadf47c" providerId="ADAL" clId="{00408450-927D-4A51-8E32-3D08EA4D0005}" dt="2021-06-09T09:12:36.618" v="11807" actId="478"/>
            <ac:picMkLst>
              <pc:docMk/>
              <pc:sldMasterMk cId="1552267537" sldId="2147483648"/>
              <pc:sldLayoutMk cId="179445692" sldId="2147483675"/>
              <ac:picMk id="8" creationId="{D0264733-A0A7-447D-B164-551DBB576BA3}"/>
            </ac:picMkLst>
          </pc:picChg>
          <pc:picChg chg="add mod">
            <ac:chgData name="Chris Hammersley" userId="e327f2e3-d585-451e-abb5-0d35ddadf47c" providerId="ADAL" clId="{00408450-927D-4A51-8E32-3D08EA4D0005}" dt="2021-06-09T09:12:36.782" v="11808"/>
            <ac:picMkLst>
              <pc:docMk/>
              <pc:sldMasterMk cId="1552267537" sldId="2147483648"/>
              <pc:sldLayoutMk cId="179445692" sldId="2147483675"/>
              <ac:picMk id="9" creationId="{4021369B-707E-4FE5-94D1-D554834E0F42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09.230" v="11834"/>
          <pc:sldLayoutMkLst>
            <pc:docMk/>
            <pc:sldMasterMk cId="1552267537" sldId="2147483648"/>
            <pc:sldLayoutMk cId="2541078149" sldId="2147483676"/>
          </pc:sldLayoutMkLst>
          <pc:picChg chg="add mod">
            <ac:chgData name="Chris Hammersley" userId="e327f2e3-d585-451e-abb5-0d35ddadf47c" providerId="ADAL" clId="{00408450-927D-4A51-8E32-3D08EA4D0005}" dt="2021-06-09T09:13:09.230" v="11834"/>
            <ac:picMkLst>
              <pc:docMk/>
              <pc:sldMasterMk cId="1552267537" sldId="2147483648"/>
              <pc:sldLayoutMk cId="2541078149" sldId="2147483676"/>
              <ac:picMk id="9" creationId="{3B790CBF-43B6-47AD-8A98-80CFF28AAB6E}"/>
            </ac:picMkLst>
          </pc:picChg>
          <pc:picChg chg="del">
            <ac:chgData name="Chris Hammersley" userId="e327f2e3-d585-451e-abb5-0d35ddadf47c" providerId="ADAL" clId="{00408450-927D-4A51-8E32-3D08EA4D0005}" dt="2021-06-09T09:13:09.086" v="11833" actId="478"/>
            <ac:picMkLst>
              <pc:docMk/>
              <pc:sldMasterMk cId="1552267537" sldId="2147483648"/>
              <pc:sldLayoutMk cId="2541078149" sldId="2147483676"/>
              <ac:picMk id="11" creationId="{DEC05CAB-4ADF-4A3C-B90D-4C9A44CB8EF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59.882" v="11826"/>
          <pc:sldLayoutMkLst>
            <pc:docMk/>
            <pc:sldMasterMk cId="1552267537" sldId="2147483648"/>
            <pc:sldLayoutMk cId="2983110508" sldId="2147483677"/>
          </pc:sldLayoutMkLst>
          <pc:picChg chg="del">
            <ac:chgData name="Chris Hammersley" userId="e327f2e3-d585-451e-abb5-0d35ddadf47c" providerId="ADAL" clId="{00408450-927D-4A51-8E32-3D08EA4D0005}" dt="2021-06-09T09:12:59.706" v="11825" actId="478"/>
            <ac:picMkLst>
              <pc:docMk/>
              <pc:sldMasterMk cId="1552267537" sldId="2147483648"/>
              <pc:sldLayoutMk cId="2983110508" sldId="2147483677"/>
              <ac:picMk id="10" creationId="{B1F02AE9-DBA3-4B8B-8D81-9DF791AA7E4F}"/>
            </ac:picMkLst>
          </pc:picChg>
          <pc:picChg chg="add mod">
            <ac:chgData name="Chris Hammersley" userId="e327f2e3-d585-451e-abb5-0d35ddadf47c" providerId="ADAL" clId="{00408450-927D-4A51-8E32-3D08EA4D0005}" dt="2021-06-09T09:12:59.882" v="11826"/>
            <ac:picMkLst>
              <pc:docMk/>
              <pc:sldMasterMk cId="1552267537" sldId="2147483648"/>
              <pc:sldLayoutMk cId="2983110508" sldId="2147483677"/>
              <ac:picMk id="11" creationId="{D277D220-1CC1-472C-8754-7F9EA08B57C8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01.819" v="11828"/>
          <pc:sldLayoutMkLst>
            <pc:docMk/>
            <pc:sldMasterMk cId="1552267537" sldId="2147483648"/>
            <pc:sldLayoutMk cId="28277016" sldId="2147483678"/>
          </pc:sldLayoutMkLst>
          <pc:picChg chg="add mod">
            <ac:chgData name="Chris Hammersley" userId="e327f2e3-d585-451e-abb5-0d35ddadf47c" providerId="ADAL" clId="{00408450-927D-4A51-8E32-3D08EA4D0005}" dt="2021-06-09T09:13:01.819" v="11828"/>
            <ac:picMkLst>
              <pc:docMk/>
              <pc:sldMasterMk cId="1552267537" sldId="2147483648"/>
              <pc:sldLayoutMk cId="28277016" sldId="2147483678"/>
              <ac:picMk id="10" creationId="{D2F4CCF7-112E-4109-9160-C1964F75D818}"/>
            </ac:picMkLst>
          </pc:picChg>
          <pc:picChg chg="del">
            <ac:chgData name="Chris Hammersley" userId="e327f2e3-d585-451e-abb5-0d35ddadf47c" providerId="ADAL" clId="{00408450-927D-4A51-8E32-3D08EA4D0005}" dt="2021-06-09T09:13:01.642" v="11827" actId="478"/>
            <ac:picMkLst>
              <pc:docMk/>
              <pc:sldMasterMk cId="1552267537" sldId="2147483648"/>
              <pc:sldLayoutMk cId="28277016" sldId="2147483678"/>
              <ac:picMk id="11" creationId="{F0953F71-ED5E-4CCE-8584-0C0173324071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38.140" v="11880"/>
          <pc:sldLayoutMkLst>
            <pc:docMk/>
            <pc:sldMasterMk cId="1552267537" sldId="2147483648"/>
            <pc:sldLayoutMk cId="4184338977" sldId="2147483698"/>
          </pc:sldLayoutMkLst>
          <pc:picChg chg="add del mod">
            <ac:chgData name="Chris Hammersley" userId="e327f2e3-d585-451e-abb5-0d35ddadf47c" providerId="ADAL" clId="{00408450-927D-4A51-8E32-3D08EA4D0005}" dt="2021-06-09T09:14:38.167" v="11876"/>
            <ac:picMkLst>
              <pc:docMk/>
              <pc:sldMasterMk cId="1552267537" sldId="2147483648"/>
              <pc:sldLayoutMk cId="4184338977" sldId="2147483698"/>
              <ac:picMk id="9" creationId="{C840B5C2-85ED-4E15-B5B8-D5C368E8AE35}"/>
            </ac:picMkLst>
          </pc:picChg>
          <pc:picChg chg="add mod">
            <ac:chgData name="Chris Hammersley" userId="e327f2e3-d585-451e-abb5-0d35ddadf47c" providerId="ADAL" clId="{00408450-927D-4A51-8E32-3D08EA4D0005}" dt="2021-06-09T09:15:38.140" v="11880"/>
            <ac:picMkLst>
              <pc:docMk/>
              <pc:sldMasterMk cId="1552267537" sldId="2147483648"/>
              <pc:sldLayoutMk cId="4184338977" sldId="2147483698"/>
              <ac:picMk id="10" creationId="{4DE8519D-A7CA-4163-8CA4-156DDCFD9C71}"/>
            </ac:picMkLst>
          </pc:picChg>
          <pc:picChg chg="del">
            <ac:chgData name="Chris Hammersley" userId="e327f2e3-d585-451e-abb5-0d35ddadf47c" providerId="ADAL" clId="{00408450-927D-4A51-8E32-3D08EA4D0005}" dt="2021-06-09T09:14:36.765" v="11874" actId="478"/>
            <ac:picMkLst>
              <pc:docMk/>
              <pc:sldMasterMk cId="1552267537" sldId="2147483648"/>
              <pc:sldLayoutMk cId="4184338977" sldId="2147483698"/>
              <ac:picMk id="15" creationId="{2A417C95-3A2A-4D69-B220-45707F5829BF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38.924" v="11810"/>
          <pc:sldLayoutMkLst>
            <pc:docMk/>
            <pc:sldMasterMk cId="1552267537" sldId="2147483648"/>
            <pc:sldLayoutMk cId="2502106324" sldId="2147483699"/>
          </pc:sldLayoutMkLst>
          <pc:picChg chg="add mod">
            <ac:chgData name="Chris Hammersley" userId="e327f2e3-d585-451e-abb5-0d35ddadf47c" providerId="ADAL" clId="{00408450-927D-4A51-8E32-3D08EA4D0005}" dt="2021-06-09T09:12:38.924" v="11810"/>
            <ac:picMkLst>
              <pc:docMk/>
              <pc:sldMasterMk cId="1552267537" sldId="2147483648"/>
              <pc:sldLayoutMk cId="2502106324" sldId="2147483699"/>
              <ac:picMk id="53" creationId="{C0E294ED-52A3-43A4-896D-89FB32FAF2FA}"/>
            </ac:picMkLst>
          </pc:picChg>
          <pc:picChg chg="del">
            <ac:chgData name="Chris Hammersley" userId="e327f2e3-d585-451e-abb5-0d35ddadf47c" providerId="ADAL" clId="{00408450-927D-4A51-8E32-3D08EA4D0005}" dt="2021-06-09T09:12:38.751" v="11809" actId="478"/>
            <ac:picMkLst>
              <pc:docMk/>
              <pc:sldMasterMk cId="1552267537" sldId="2147483648"/>
              <pc:sldLayoutMk cId="2502106324" sldId="2147483699"/>
              <ac:picMk id="57" creationId="{9C43DEEB-4685-4F80-96C1-06514B27310C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4:19.981" v="11871"/>
          <pc:sldLayoutMkLst>
            <pc:docMk/>
            <pc:sldMasterMk cId="1552267537" sldId="2147483648"/>
            <pc:sldLayoutMk cId="2080659491" sldId="2147483706"/>
          </pc:sldLayoutMkLst>
          <pc:picChg chg="add mod">
            <ac:chgData name="Chris Hammersley" userId="e327f2e3-d585-451e-abb5-0d35ddadf47c" providerId="ADAL" clId="{00408450-927D-4A51-8E32-3D08EA4D0005}" dt="2021-06-09T09:14:19.981" v="11871"/>
            <ac:picMkLst>
              <pc:docMk/>
              <pc:sldMasterMk cId="1552267537" sldId="2147483648"/>
              <pc:sldLayoutMk cId="2080659491" sldId="2147483706"/>
              <ac:picMk id="6" creationId="{036BD74D-F70C-48E9-8DD5-1779673427D9}"/>
            </ac:picMkLst>
          </pc:picChg>
          <pc:picChg chg="del">
            <ac:chgData name="Chris Hammersley" userId="e327f2e3-d585-451e-abb5-0d35ddadf47c" providerId="ADAL" clId="{00408450-927D-4A51-8E32-3D08EA4D0005}" dt="2021-06-09T09:14:19.786" v="11870" actId="478"/>
            <ac:picMkLst>
              <pc:docMk/>
              <pc:sldMasterMk cId="1552267537" sldId="2147483648"/>
              <pc:sldLayoutMk cId="2080659491" sldId="2147483706"/>
              <ac:picMk id="11" creationId="{EC56CD53-3871-481F-BB4E-10B442A3A8C2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34.475" v="11848"/>
          <pc:sldLayoutMkLst>
            <pc:docMk/>
            <pc:sldMasterMk cId="1552267537" sldId="2147483648"/>
            <pc:sldLayoutMk cId="4167493639" sldId="2147483707"/>
          </pc:sldLayoutMkLst>
          <pc:picChg chg="del">
            <ac:chgData name="Chris Hammersley" userId="e327f2e3-d585-451e-abb5-0d35ddadf47c" providerId="ADAL" clId="{00408450-927D-4A51-8E32-3D08EA4D0005}" dt="2021-06-09T09:13:33.437" v="11847" actId="478"/>
            <ac:picMkLst>
              <pc:docMk/>
              <pc:sldMasterMk cId="1552267537" sldId="2147483648"/>
              <pc:sldLayoutMk cId="4167493639" sldId="2147483707"/>
              <ac:picMk id="9" creationId="{5980E222-3281-4827-B14E-5712BD12403C}"/>
            </ac:picMkLst>
          </pc:picChg>
          <pc:picChg chg="add mod">
            <ac:chgData name="Chris Hammersley" userId="e327f2e3-d585-451e-abb5-0d35ddadf47c" providerId="ADAL" clId="{00408450-927D-4A51-8E32-3D08EA4D0005}" dt="2021-06-09T09:13:34.475" v="11848"/>
            <ac:picMkLst>
              <pc:docMk/>
              <pc:sldMasterMk cId="1552267537" sldId="2147483648"/>
              <pc:sldLayoutMk cId="4167493639" sldId="2147483707"/>
              <ac:picMk id="10" creationId="{947C6E7F-9B24-4E39-9BB3-8763FBAA0AC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43.036" v="11812"/>
          <pc:sldLayoutMkLst>
            <pc:docMk/>
            <pc:sldMasterMk cId="1552267537" sldId="2147483648"/>
            <pc:sldLayoutMk cId="3679079607" sldId="2147483712"/>
          </pc:sldLayoutMkLst>
          <pc:picChg chg="del">
            <ac:chgData name="Chris Hammersley" userId="e327f2e3-d585-451e-abb5-0d35ddadf47c" providerId="ADAL" clId="{00408450-927D-4A51-8E32-3D08EA4D0005}" dt="2021-06-09T09:12:42.890" v="11811" actId="478"/>
            <ac:picMkLst>
              <pc:docMk/>
              <pc:sldMasterMk cId="1552267537" sldId="2147483648"/>
              <pc:sldLayoutMk cId="3679079607" sldId="2147483712"/>
              <ac:picMk id="138" creationId="{DC52F998-671F-4133-A995-072C9FA5073F}"/>
            </ac:picMkLst>
          </pc:picChg>
          <pc:picChg chg="add mod">
            <ac:chgData name="Chris Hammersley" userId="e327f2e3-d585-451e-abb5-0d35ddadf47c" providerId="ADAL" clId="{00408450-927D-4A51-8E32-3D08EA4D0005}" dt="2021-06-09T09:12:43.036" v="11812"/>
            <ac:picMkLst>
              <pc:docMk/>
              <pc:sldMasterMk cId="1552267537" sldId="2147483648"/>
              <pc:sldLayoutMk cId="3679079607" sldId="2147483712"/>
              <ac:picMk id="143" creationId="{EABE2D95-FC6C-471F-A7BD-D62609BDBD95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45.277" v="11814"/>
          <pc:sldLayoutMkLst>
            <pc:docMk/>
            <pc:sldMasterMk cId="1552267537" sldId="2147483648"/>
            <pc:sldLayoutMk cId="2914882125" sldId="2147483713"/>
          </pc:sldLayoutMkLst>
          <pc:picChg chg="del">
            <ac:chgData name="Chris Hammersley" userId="e327f2e3-d585-451e-abb5-0d35ddadf47c" providerId="ADAL" clId="{00408450-927D-4A51-8E32-3D08EA4D0005}" dt="2021-06-09T09:12:44.990" v="11813" actId="478"/>
            <ac:picMkLst>
              <pc:docMk/>
              <pc:sldMasterMk cId="1552267537" sldId="2147483648"/>
              <pc:sldLayoutMk cId="2914882125" sldId="2147483713"/>
              <ac:picMk id="11" creationId="{9C266B4A-6E6D-473E-B3F8-11F9AB7A5100}"/>
            </ac:picMkLst>
          </pc:picChg>
          <pc:picChg chg="add mod">
            <ac:chgData name="Chris Hammersley" userId="e327f2e3-d585-451e-abb5-0d35ddadf47c" providerId="ADAL" clId="{00408450-927D-4A51-8E32-3D08EA4D0005}" dt="2021-06-09T09:12:45.277" v="11814"/>
            <ac:picMkLst>
              <pc:docMk/>
              <pc:sldMasterMk cId="1552267537" sldId="2147483648"/>
              <pc:sldLayoutMk cId="2914882125" sldId="2147483713"/>
              <ac:picMk id="12" creationId="{EC3012E9-1512-4C5A-A7A5-6DA357656104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47.995" v="11816"/>
          <pc:sldLayoutMkLst>
            <pc:docMk/>
            <pc:sldMasterMk cId="1552267537" sldId="2147483648"/>
            <pc:sldLayoutMk cId="3145811204" sldId="2147483714"/>
          </pc:sldLayoutMkLst>
          <pc:picChg chg="del">
            <ac:chgData name="Chris Hammersley" userId="e327f2e3-d585-451e-abb5-0d35ddadf47c" providerId="ADAL" clId="{00408450-927D-4A51-8E32-3D08EA4D0005}" dt="2021-06-09T09:12:47.839" v="11815" actId="478"/>
            <ac:picMkLst>
              <pc:docMk/>
              <pc:sldMasterMk cId="1552267537" sldId="2147483648"/>
              <pc:sldLayoutMk cId="3145811204" sldId="2147483714"/>
              <ac:picMk id="11" creationId="{751DD302-6B9C-448A-8618-80B14D7AE29B}"/>
            </ac:picMkLst>
          </pc:picChg>
          <pc:picChg chg="add mod">
            <ac:chgData name="Chris Hammersley" userId="e327f2e3-d585-451e-abb5-0d35ddadf47c" providerId="ADAL" clId="{00408450-927D-4A51-8E32-3D08EA4D0005}" dt="2021-06-09T09:12:47.995" v="11816"/>
            <ac:picMkLst>
              <pc:docMk/>
              <pc:sldMasterMk cId="1552267537" sldId="2147483648"/>
              <pc:sldLayoutMk cId="3145811204" sldId="2147483714"/>
              <ac:picMk id="13" creationId="{62E880AA-E503-45FB-87F1-2CFFEBC8E2C5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14.108" v="11838"/>
          <pc:sldLayoutMkLst>
            <pc:docMk/>
            <pc:sldMasterMk cId="1552267537" sldId="2147483648"/>
            <pc:sldLayoutMk cId="2838940877" sldId="2147483716"/>
          </pc:sldLayoutMkLst>
          <pc:picChg chg="del">
            <ac:chgData name="Chris Hammersley" userId="e327f2e3-d585-451e-abb5-0d35ddadf47c" providerId="ADAL" clId="{00408450-927D-4A51-8E32-3D08EA4D0005}" dt="2021-06-09T09:13:13.893" v="11837" actId="478"/>
            <ac:picMkLst>
              <pc:docMk/>
              <pc:sldMasterMk cId="1552267537" sldId="2147483648"/>
              <pc:sldLayoutMk cId="2838940877" sldId="2147483716"/>
              <ac:picMk id="12" creationId="{01589604-C2C8-4E7F-B857-9C5609010F5B}"/>
            </ac:picMkLst>
          </pc:picChg>
          <pc:picChg chg="add mod">
            <ac:chgData name="Chris Hammersley" userId="e327f2e3-d585-451e-abb5-0d35ddadf47c" providerId="ADAL" clId="{00408450-927D-4A51-8E32-3D08EA4D0005}" dt="2021-06-09T09:13:14.108" v="11838"/>
            <ac:picMkLst>
              <pc:docMk/>
              <pc:sldMasterMk cId="1552267537" sldId="2147483648"/>
              <pc:sldLayoutMk cId="2838940877" sldId="2147483716"/>
              <ac:picMk id="13" creationId="{ADF5FC5E-0454-42D2-9B96-1E4B551A8E51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50.333" v="11818"/>
          <pc:sldLayoutMkLst>
            <pc:docMk/>
            <pc:sldMasterMk cId="1552267537" sldId="2147483648"/>
            <pc:sldLayoutMk cId="3520219349" sldId="2147483717"/>
          </pc:sldLayoutMkLst>
          <pc:picChg chg="add mod">
            <ac:chgData name="Chris Hammersley" userId="e327f2e3-d585-451e-abb5-0d35ddadf47c" providerId="ADAL" clId="{00408450-927D-4A51-8E32-3D08EA4D0005}" dt="2021-06-09T09:12:50.333" v="11818"/>
            <ac:picMkLst>
              <pc:docMk/>
              <pc:sldMasterMk cId="1552267537" sldId="2147483648"/>
              <pc:sldLayoutMk cId="3520219349" sldId="2147483717"/>
              <ac:picMk id="53" creationId="{9A5C74D8-7FAB-4408-8512-CF893CD9066C}"/>
            </ac:picMkLst>
          </pc:picChg>
          <pc:picChg chg="del">
            <ac:chgData name="Chris Hammersley" userId="e327f2e3-d585-451e-abb5-0d35ddadf47c" providerId="ADAL" clId="{00408450-927D-4A51-8E32-3D08EA4D0005}" dt="2021-06-09T09:12:50.154" v="11817" actId="478"/>
            <ac:picMkLst>
              <pc:docMk/>
              <pc:sldMasterMk cId="1552267537" sldId="2147483648"/>
              <pc:sldLayoutMk cId="3520219349" sldId="2147483717"/>
              <ac:picMk id="59" creationId="{05334BCF-8F12-4270-B707-8692CE963C69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52.412" v="11820"/>
          <pc:sldLayoutMkLst>
            <pc:docMk/>
            <pc:sldMasterMk cId="1552267537" sldId="2147483648"/>
            <pc:sldLayoutMk cId="985529782" sldId="2147483718"/>
          </pc:sldLayoutMkLst>
          <pc:picChg chg="add mod">
            <ac:chgData name="Chris Hammersley" userId="e327f2e3-d585-451e-abb5-0d35ddadf47c" providerId="ADAL" clId="{00408450-927D-4A51-8E32-3D08EA4D0005}" dt="2021-06-09T09:12:52.412" v="11820"/>
            <ac:picMkLst>
              <pc:docMk/>
              <pc:sldMasterMk cId="1552267537" sldId="2147483648"/>
              <pc:sldLayoutMk cId="985529782" sldId="2147483718"/>
              <ac:picMk id="137" creationId="{3813A5C2-3DFD-4771-8A85-F9A442A86E74}"/>
            </ac:picMkLst>
          </pc:picChg>
          <pc:picChg chg="del">
            <ac:chgData name="Chris Hammersley" userId="e327f2e3-d585-451e-abb5-0d35ddadf47c" providerId="ADAL" clId="{00408450-927D-4A51-8E32-3D08EA4D0005}" dt="2021-06-09T09:12:52.253" v="11819" actId="478"/>
            <ac:picMkLst>
              <pc:docMk/>
              <pc:sldMasterMk cId="1552267537" sldId="2147483648"/>
              <pc:sldLayoutMk cId="985529782" sldId="2147483718"/>
              <ac:picMk id="138" creationId="{A6301B49-E1FC-4DA4-A2CF-473A01FA3497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55.215" v="11822"/>
          <pc:sldLayoutMkLst>
            <pc:docMk/>
            <pc:sldMasterMk cId="1552267537" sldId="2147483648"/>
            <pc:sldLayoutMk cId="3813575518" sldId="2147483719"/>
          </pc:sldLayoutMkLst>
          <pc:picChg chg="add mod">
            <ac:chgData name="Chris Hammersley" userId="e327f2e3-d585-451e-abb5-0d35ddadf47c" providerId="ADAL" clId="{00408450-927D-4A51-8E32-3D08EA4D0005}" dt="2021-06-09T09:12:55.215" v="11822"/>
            <ac:picMkLst>
              <pc:docMk/>
              <pc:sldMasterMk cId="1552267537" sldId="2147483648"/>
              <pc:sldLayoutMk cId="3813575518" sldId="2147483719"/>
              <ac:picMk id="12" creationId="{78D4AE27-3289-49C0-A9B4-84AEB8049A39}"/>
            </ac:picMkLst>
          </pc:picChg>
          <pc:picChg chg="del">
            <ac:chgData name="Chris Hammersley" userId="e327f2e3-d585-451e-abb5-0d35ddadf47c" providerId="ADAL" clId="{00408450-927D-4A51-8E32-3D08EA4D0005}" dt="2021-06-09T09:12:54.938" v="11821" actId="478"/>
            <ac:picMkLst>
              <pc:docMk/>
              <pc:sldMasterMk cId="1552267537" sldId="2147483648"/>
              <pc:sldLayoutMk cId="3813575518" sldId="2147483719"/>
              <ac:picMk id="13" creationId="{61D416ED-5ABE-4F31-B470-EF129546DD66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57.563" v="11824"/>
          <pc:sldLayoutMkLst>
            <pc:docMk/>
            <pc:sldMasterMk cId="1552267537" sldId="2147483648"/>
            <pc:sldLayoutMk cId="4222107485" sldId="2147483720"/>
          </pc:sldLayoutMkLst>
          <pc:picChg chg="del">
            <ac:chgData name="Chris Hammersley" userId="e327f2e3-d585-451e-abb5-0d35ddadf47c" providerId="ADAL" clId="{00408450-927D-4A51-8E32-3D08EA4D0005}" dt="2021-06-09T09:12:57.370" v="11823" actId="478"/>
            <ac:picMkLst>
              <pc:docMk/>
              <pc:sldMasterMk cId="1552267537" sldId="2147483648"/>
              <pc:sldLayoutMk cId="4222107485" sldId="2147483720"/>
              <ac:picMk id="11" creationId="{90734F03-6D61-4019-8008-706D33DAA12E}"/>
            </ac:picMkLst>
          </pc:picChg>
          <pc:picChg chg="add mod">
            <ac:chgData name="Chris Hammersley" userId="e327f2e3-d585-451e-abb5-0d35ddadf47c" providerId="ADAL" clId="{00408450-927D-4A51-8E32-3D08EA4D0005}" dt="2021-06-09T09:12:57.563" v="11824"/>
            <ac:picMkLst>
              <pc:docMk/>
              <pc:sldMasterMk cId="1552267537" sldId="2147483648"/>
              <pc:sldLayoutMk cId="4222107485" sldId="2147483720"/>
              <ac:picMk id="13" creationId="{0B16EDD0-DF42-4288-AB3F-8B1944001F23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4:22.652" v="11873"/>
          <pc:sldLayoutMkLst>
            <pc:docMk/>
            <pc:sldMasterMk cId="1552267537" sldId="2147483648"/>
            <pc:sldLayoutMk cId="119632944" sldId="2147483721"/>
          </pc:sldLayoutMkLst>
          <pc:picChg chg="add mod">
            <ac:chgData name="Chris Hammersley" userId="e327f2e3-d585-451e-abb5-0d35ddadf47c" providerId="ADAL" clId="{00408450-927D-4A51-8E32-3D08EA4D0005}" dt="2021-06-09T09:14:22.652" v="11873"/>
            <ac:picMkLst>
              <pc:docMk/>
              <pc:sldMasterMk cId="1552267537" sldId="2147483648"/>
              <pc:sldLayoutMk cId="119632944" sldId="2147483721"/>
              <ac:picMk id="6" creationId="{44150CA2-FDFB-4FAD-AFDC-ED6DF20DE047}"/>
            </ac:picMkLst>
          </pc:picChg>
          <pc:picChg chg="del">
            <ac:chgData name="Chris Hammersley" userId="e327f2e3-d585-451e-abb5-0d35ddadf47c" providerId="ADAL" clId="{00408450-927D-4A51-8E32-3D08EA4D0005}" dt="2021-06-09T09:14:22.448" v="11872" actId="478"/>
            <ac:picMkLst>
              <pc:docMk/>
              <pc:sldMasterMk cId="1552267537" sldId="2147483648"/>
              <pc:sldLayoutMk cId="119632944" sldId="2147483721"/>
              <ac:picMk id="11" creationId="{F083D7BB-5A63-4168-96FF-8307B8332045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06.572" v="11832"/>
          <pc:sldLayoutMkLst>
            <pc:docMk/>
            <pc:sldMasterMk cId="1552267537" sldId="2147483648"/>
            <pc:sldLayoutMk cId="18669719" sldId="2147483722"/>
          </pc:sldLayoutMkLst>
          <pc:picChg chg="add mod">
            <ac:chgData name="Chris Hammersley" userId="e327f2e3-d585-451e-abb5-0d35ddadf47c" providerId="ADAL" clId="{00408450-927D-4A51-8E32-3D08EA4D0005}" dt="2021-06-09T09:13:06.572" v="11832"/>
            <ac:picMkLst>
              <pc:docMk/>
              <pc:sldMasterMk cId="1552267537" sldId="2147483648"/>
              <pc:sldLayoutMk cId="18669719" sldId="2147483722"/>
              <ac:picMk id="8" creationId="{074934C0-F894-46E9-9E1D-741338C1145B}"/>
            </ac:picMkLst>
          </pc:picChg>
          <pc:picChg chg="del">
            <ac:chgData name="Chris Hammersley" userId="e327f2e3-d585-451e-abb5-0d35ddadf47c" providerId="ADAL" clId="{00408450-927D-4A51-8E32-3D08EA4D0005}" dt="2021-06-09T09:13:05.727" v="11831" actId="478"/>
            <ac:picMkLst>
              <pc:docMk/>
              <pc:sldMasterMk cId="1552267537" sldId="2147483648"/>
              <pc:sldLayoutMk cId="18669719" sldId="2147483722"/>
              <ac:picMk id="9" creationId="{C0309051-9A52-4DF6-88BC-A138009B8073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16.393" v="11840"/>
          <pc:sldLayoutMkLst>
            <pc:docMk/>
            <pc:sldMasterMk cId="1552267537" sldId="2147483648"/>
            <pc:sldLayoutMk cId="1985905506" sldId="2147483723"/>
          </pc:sldLayoutMkLst>
          <pc:picChg chg="del">
            <ac:chgData name="Chris Hammersley" userId="e327f2e3-d585-451e-abb5-0d35ddadf47c" providerId="ADAL" clId="{00408450-927D-4A51-8E32-3D08EA4D0005}" dt="2021-06-09T09:13:16.175" v="11839" actId="478"/>
            <ac:picMkLst>
              <pc:docMk/>
              <pc:sldMasterMk cId="1552267537" sldId="2147483648"/>
              <pc:sldLayoutMk cId="1985905506" sldId="2147483723"/>
              <ac:picMk id="9" creationId="{743CDB72-E215-4FC5-AD95-7EC7107D4265}"/>
            </ac:picMkLst>
          </pc:picChg>
          <pc:picChg chg="add mod">
            <ac:chgData name="Chris Hammersley" userId="e327f2e3-d585-451e-abb5-0d35ddadf47c" providerId="ADAL" clId="{00408450-927D-4A51-8E32-3D08EA4D0005}" dt="2021-06-09T09:13:16.393" v="11840"/>
            <ac:picMkLst>
              <pc:docMk/>
              <pc:sldMasterMk cId="1552267537" sldId="2147483648"/>
              <pc:sldLayoutMk cId="1985905506" sldId="2147483723"/>
              <ac:picMk id="10" creationId="{3685782D-0793-44E3-AA43-4C31DB75F80A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43.676" v="11882"/>
          <pc:sldLayoutMkLst>
            <pc:docMk/>
            <pc:sldMasterMk cId="1552267537" sldId="2147483648"/>
            <pc:sldLayoutMk cId="2042858561" sldId="2147483725"/>
          </pc:sldLayoutMkLst>
          <pc:picChg chg="add mod">
            <ac:chgData name="Chris Hammersley" userId="e327f2e3-d585-451e-abb5-0d35ddadf47c" providerId="ADAL" clId="{00408450-927D-4A51-8E32-3D08EA4D0005}" dt="2021-06-09T09:15:43.676" v="11882"/>
            <ac:picMkLst>
              <pc:docMk/>
              <pc:sldMasterMk cId="1552267537" sldId="2147483648"/>
              <pc:sldLayoutMk cId="2042858561" sldId="2147483725"/>
              <ac:picMk id="13" creationId="{AE92D1DA-82E8-4EBA-BDBE-40D358A6C985}"/>
            </ac:picMkLst>
          </pc:picChg>
          <pc:picChg chg="del">
            <ac:chgData name="Chris Hammersley" userId="e327f2e3-d585-451e-abb5-0d35ddadf47c" providerId="ADAL" clId="{00408450-927D-4A51-8E32-3D08EA4D0005}" dt="2021-06-09T09:15:43.503" v="11881" actId="478"/>
            <ac:picMkLst>
              <pc:docMk/>
              <pc:sldMasterMk cId="1552267537" sldId="2147483648"/>
              <pc:sldLayoutMk cId="2042858561" sldId="2147483725"/>
              <ac:picMk id="15" creationId="{2A417C95-3A2A-4D69-B220-45707F5829BF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49.468" v="11887"/>
          <pc:sldLayoutMkLst>
            <pc:docMk/>
            <pc:sldMasterMk cId="1552267537" sldId="2147483648"/>
            <pc:sldLayoutMk cId="2123148153" sldId="2147483726"/>
          </pc:sldLayoutMkLst>
          <pc:picChg chg="add mod">
            <ac:chgData name="Chris Hammersley" userId="e327f2e3-d585-451e-abb5-0d35ddadf47c" providerId="ADAL" clId="{00408450-927D-4A51-8E32-3D08EA4D0005}" dt="2021-06-09T09:15:49.468" v="11887"/>
            <ac:picMkLst>
              <pc:docMk/>
              <pc:sldMasterMk cId="1552267537" sldId="2147483648"/>
              <pc:sldLayoutMk cId="2123148153" sldId="2147483726"/>
              <ac:picMk id="10" creationId="{37E23FC8-891A-4EAB-800A-6E5C1C01CD14}"/>
            </ac:picMkLst>
          </pc:picChg>
          <pc:picChg chg="del">
            <ac:chgData name="Chris Hammersley" userId="e327f2e3-d585-451e-abb5-0d35ddadf47c" providerId="ADAL" clId="{00408450-927D-4A51-8E32-3D08EA4D0005}" dt="2021-06-09T09:15:49.290" v="11886" actId="478"/>
            <ac:picMkLst>
              <pc:docMk/>
              <pc:sldMasterMk cId="1552267537" sldId="2147483648"/>
              <pc:sldLayoutMk cId="2123148153" sldId="2147483726"/>
              <ac:picMk id="15" creationId="{2A417C95-3A2A-4D69-B220-45707F5829BF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53.771" v="11891"/>
          <pc:sldLayoutMkLst>
            <pc:docMk/>
            <pc:sldMasterMk cId="1552267537" sldId="2147483648"/>
            <pc:sldLayoutMk cId="2548195299" sldId="2147483727"/>
          </pc:sldLayoutMkLst>
          <pc:picChg chg="add mod">
            <ac:chgData name="Chris Hammersley" userId="e327f2e3-d585-451e-abb5-0d35ddadf47c" providerId="ADAL" clId="{00408450-927D-4A51-8E32-3D08EA4D0005}" dt="2021-06-09T09:15:53.771" v="11891"/>
            <ac:picMkLst>
              <pc:docMk/>
              <pc:sldMasterMk cId="1552267537" sldId="2147483648"/>
              <pc:sldLayoutMk cId="2548195299" sldId="2147483727"/>
              <ac:picMk id="10" creationId="{4971948C-F343-43AF-8554-FDAFA352AE9B}"/>
            </ac:picMkLst>
          </pc:picChg>
          <pc:picChg chg="del">
            <ac:chgData name="Chris Hammersley" userId="e327f2e3-d585-451e-abb5-0d35ddadf47c" providerId="ADAL" clId="{00408450-927D-4A51-8E32-3D08EA4D0005}" dt="2021-06-09T09:15:53.612" v="11890" actId="478"/>
            <ac:picMkLst>
              <pc:docMk/>
              <pc:sldMasterMk cId="1552267537" sldId="2147483648"/>
              <pc:sldLayoutMk cId="2548195299" sldId="2147483727"/>
              <ac:picMk id="14" creationId="{A6088E9F-2B42-410B-AC6F-9E5B5F98947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58.668" v="11895"/>
          <pc:sldLayoutMkLst>
            <pc:docMk/>
            <pc:sldMasterMk cId="1552267537" sldId="2147483648"/>
            <pc:sldLayoutMk cId="354133750" sldId="2147483728"/>
          </pc:sldLayoutMkLst>
          <pc:picChg chg="add mod">
            <ac:chgData name="Chris Hammersley" userId="e327f2e3-d585-451e-abb5-0d35ddadf47c" providerId="ADAL" clId="{00408450-927D-4A51-8E32-3D08EA4D0005}" dt="2021-06-09T09:15:58.668" v="11895"/>
            <ac:picMkLst>
              <pc:docMk/>
              <pc:sldMasterMk cId="1552267537" sldId="2147483648"/>
              <pc:sldLayoutMk cId="354133750" sldId="2147483728"/>
              <ac:picMk id="10" creationId="{B6FF717B-3C91-4A9F-96C2-E0310539BE60}"/>
            </ac:picMkLst>
          </pc:picChg>
          <pc:picChg chg="del">
            <ac:chgData name="Chris Hammersley" userId="e327f2e3-d585-451e-abb5-0d35ddadf47c" providerId="ADAL" clId="{00408450-927D-4A51-8E32-3D08EA4D0005}" dt="2021-06-09T09:15:58.507" v="11894" actId="478"/>
            <ac:picMkLst>
              <pc:docMk/>
              <pc:sldMasterMk cId="1552267537" sldId="2147483648"/>
              <pc:sldLayoutMk cId="354133750" sldId="2147483728"/>
              <ac:picMk id="14" creationId="{F63D1E2C-BA6C-4868-9688-E3C222149F3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04.444" v="11899"/>
          <pc:sldLayoutMkLst>
            <pc:docMk/>
            <pc:sldMasterMk cId="1552267537" sldId="2147483648"/>
            <pc:sldLayoutMk cId="2596542573" sldId="2147483729"/>
          </pc:sldLayoutMkLst>
          <pc:picChg chg="add mod">
            <ac:chgData name="Chris Hammersley" userId="e327f2e3-d585-451e-abb5-0d35ddadf47c" providerId="ADAL" clId="{00408450-927D-4A51-8E32-3D08EA4D0005}" dt="2021-06-09T09:16:04.444" v="11899"/>
            <ac:picMkLst>
              <pc:docMk/>
              <pc:sldMasterMk cId="1552267537" sldId="2147483648"/>
              <pc:sldLayoutMk cId="2596542573" sldId="2147483729"/>
              <ac:picMk id="10" creationId="{E6327EBD-8293-4B4D-831E-A39E1D7BEF9A}"/>
            </ac:picMkLst>
          </pc:picChg>
          <pc:picChg chg="del">
            <ac:chgData name="Chris Hammersley" userId="e327f2e3-d585-451e-abb5-0d35ddadf47c" providerId="ADAL" clId="{00408450-927D-4A51-8E32-3D08EA4D0005}" dt="2021-06-09T09:16:04.266" v="11898" actId="478"/>
            <ac:picMkLst>
              <pc:docMk/>
              <pc:sldMasterMk cId="1552267537" sldId="2147483648"/>
              <pc:sldLayoutMk cId="2596542573" sldId="2147483729"/>
              <ac:picMk id="13" creationId="{2880C64B-8A8C-4ADF-BA55-302685CB851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08.589" v="11903"/>
          <pc:sldLayoutMkLst>
            <pc:docMk/>
            <pc:sldMasterMk cId="1552267537" sldId="2147483648"/>
            <pc:sldLayoutMk cId="2647792867" sldId="2147483730"/>
          </pc:sldLayoutMkLst>
          <pc:picChg chg="add mod">
            <ac:chgData name="Chris Hammersley" userId="e327f2e3-d585-451e-abb5-0d35ddadf47c" providerId="ADAL" clId="{00408450-927D-4A51-8E32-3D08EA4D0005}" dt="2021-06-09T09:16:08.589" v="11903"/>
            <ac:picMkLst>
              <pc:docMk/>
              <pc:sldMasterMk cId="1552267537" sldId="2147483648"/>
              <pc:sldLayoutMk cId="2647792867" sldId="2147483730"/>
              <ac:picMk id="10" creationId="{BED45143-D58E-451D-9F85-D3767625943D}"/>
            </ac:picMkLst>
          </pc:picChg>
          <pc:picChg chg="del">
            <ac:chgData name="Chris Hammersley" userId="e327f2e3-d585-451e-abb5-0d35ddadf47c" providerId="ADAL" clId="{00408450-927D-4A51-8E32-3D08EA4D0005}" dt="2021-06-09T09:16:08.411" v="11902" actId="478"/>
            <ac:picMkLst>
              <pc:docMk/>
              <pc:sldMasterMk cId="1552267537" sldId="2147483648"/>
              <pc:sldLayoutMk cId="2647792867" sldId="2147483730"/>
              <ac:picMk id="13" creationId="{A7E553A9-5CF2-47EA-A94C-4685B094B792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12.664" v="11907"/>
          <pc:sldLayoutMkLst>
            <pc:docMk/>
            <pc:sldMasterMk cId="1552267537" sldId="2147483648"/>
            <pc:sldLayoutMk cId="1530873153" sldId="2147483731"/>
          </pc:sldLayoutMkLst>
          <pc:picChg chg="add mod">
            <ac:chgData name="Chris Hammersley" userId="e327f2e3-d585-451e-abb5-0d35ddadf47c" providerId="ADAL" clId="{00408450-927D-4A51-8E32-3D08EA4D0005}" dt="2021-06-09T09:16:12.664" v="11907"/>
            <ac:picMkLst>
              <pc:docMk/>
              <pc:sldMasterMk cId="1552267537" sldId="2147483648"/>
              <pc:sldLayoutMk cId="1530873153" sldId="2147483731"/>
              <ac:picMk id="10" creationId="{F6B4848F-FC7F-46FD-83D2-0AEB5E335B32}"/>
            </ac:picMkLst>
          </pc:picChg>
          <pc:picChg chg="del">
            <ac:chgData name="Chris Hammersley" userId="e327f2e3-d585-451e-abb5-0d35ddadf47c" providerId="ADAL" clId="{00408450-927D-4A51-8E32-3D08EA4D0005}" dt="2021-06-09T09:16:12.479" v="11906" actId="478"/>
            <ac:picMkLst>
              <pc:docMk/>
              <pc:sldMasterMk cId="1552267537" sldId="2147483648"/>
              <pc:sldLayoutMk cId="1530873153" sldId="2147483731"/>
              <ac:picMk id="13" creationId="{C19DEBEC-A6DC-41F6-8DC1-0334A8E029C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31.404" v="11846"/>
          <pc:sldLayoutMkLst>
            <pc:docMk/>
            <pc:sldMasterMk cId="1552267537" sldId="2147483648"/>
            <pc:sldLayoutMk cId="22109590" sldId="2147483732"/>
          </pc:sldLayoutMkLst>
          <pc:picChg chg="add mod">
            <ac:chgData name="Chris Hammersley" userId="e327f2e3-d585-451e-abb5-0d35ddadf47c" providerId="ADAL" clId="{00408450-927D-4A51-8E32-3D08EA4D0005}" dt="2021-06-09T09:13:31.404" v="11846"/>
            <ac:picMkLst>
              <pc:docMk/>
              <pc:sldMasterMk cId="1552267537" sldId="2147483648"/>
              <pc:sldLayoutMk cId="22109590" sldId="2147483732"/>
              <ac:picMk id="10" creationId="{D6689FA6-27BA-43E6-9318-16BBD9B8D0CB}"/>
            </ac:picMkLst>
          </pc:picChg>
          <pc:picChg chg="del">
            <ac:chgData name="Chris Hammersley" userId="e327f2e3-d585-451e-abb5-0d35ddadf47c" providerId="ADAL" clId="{00408450-927D-4A51-8E32-3D08EA4D0005}" dt="2021-06-09T09:13:31.214" v="11845" actId="478"/>
            <ac:picMkLst>
              <pc:docMk/>
              <pc:sldMasterMk cId="1552267537" sldId="2147483648"/>
              <pc:sldLayoutMk cId="22109590" sldId="2147483732"/>
              <ac:picMk id="11" creationId="{445EA6FD-9FF1-40A4-99AE-838F7C8B2D10}"/>
            </ac:picMkLst>
          </pc:picChg>
        </pc:sldLayoutChg>
        <pc:sldLayoutChg chg="addSp modSp">
          <pc:chgData name="Chris Hammersley" userId="e327f2e3-d585-451e-abb5-0d35ddadf47c" providerId="ADAL" clId="{00408450-927D-4A51-8E32-3D08EA4D0005}" dt="2021-06-09T13:41:37.262" v="19392"/>
          <pc:sldLayoutMkLst>
            <pc:docMk/>
            <pc:sldMasterMk cId="1552267537" sldId="2147483648"/>
            <pc:sldLayoutMk cId="516483103" sldId="2147483734"/>
          </pc:sldLayoutMkLst>
          <pc:picChg chg="add mod">
            <ac:chgData name="Chris Hammersley" userId="e327f2e3-d585-451e-abb5-0d35ddadf47c" providerId="ADAL" clId="{00408450-927D-4A51-8E32-3D08EA4D0005}" dt="2021-06-09T13:41:37.262" v="19392"/>
            <ac:picMkLst>
              <pc:docMk/>
              <pc:sldMasterMk cId="1552267537" sldId="2147483648"/>
              <pc:sldLayoutMk cId="516483103" sldId="2147483734"/>
              <ac:picMk id="3" creationId="{05A563D3-0E45-4BA8-A0FF-E3F445BEA4AB}"/>
            </ac:picMkLst>
          </pc:picChg>
        </pc:sldLayoutChg>
      </pc:sldMasterChg>
    </pc:docChg>
  </pc:docChgLst>
  <pc:docChgLst>
    <pc:chgData name="Chris Hammersley" userId="e327f2e3-d585-451e-abb5-0d35ddadf47c" providerId="ADAL" clId="{95A097BE-F4A1-40A4-9AA7-E8CC55142183}"/>
    <pc:docChg chg="custSel delSld modSld">
      <pc:chgData name="Chris Hammersley" userId="e327f2e3-d585-451e-abb5-0d35ddadf47c" providerId="ADAL" clId="{95A097BE-F4A1-40A4-9AA7-E8CC55142183}" dt="2021-06-16T10:52:15.536" v="79"/>
      <pc:docMkLst>
        <pc:docMk/>
      </pc:docMkLst>
      <pc:sldChg chg="del">
        <pc:chgData name="Chris Hammersley" userId="e327f2e3-d585-451e-abb5-0d35ddadf47c" providerId="ADAL" clId="{95A097BE-F4A1-40A4-9AA7-E8CC55142183}" dt="2021-06-16T10:51:17.804" v="0" actId="47"/>
        <pc:sldMkLst>
          <pc:docMk/>
          <pc:sldMk cId="855321555" sldId="478"/>
        </pc:sldMkLst>
      </pc:sldChg>
      <pc:sldChg chg="del">
        <pc:chgData name="Chris Hammersley" userId="e327f2e3-d585-451e-abb5-0d35ddadf47c" providerId="ADAL" clId="{95A097BE-F4A1-40A4-9AA7-E8CC55142183}" dt="2021-06-16T10:51:17.804" v="0" actId="47"/>
        <pc:sldMkLst>
          <pc:docMk/>
          <pc:sldMk cId="3975825555" sldId="480"/>
        </pc:sldMkLst>
      </pc:sldChg>
      <pc:sldChg chg="del">
        <pc:chgData name="Chris Hammersley" userId="e327f2e3-d585-451e-abb5-0d35ddadf47c" providerId="ADAL" clId="{95A097BE-F4A1-40A4-9AA7-E8CC55142183}" dt="2021-06-16T10:51:20.207" v="2" actId="47"/>
        <pc:sldMkLst>
          <pc:docMk/>
          <pc:sldMk cId="2578408017" sldId="529"/>
        </pc:sldMkLst>
      </pc:sldChg>
      <pc:sldChg chg="addSp delSp modSp mod">
        <pc:chgData name="Chris Hammersley" userId="e327f2e3-d585-451e-abb5-0d35ddadf47c" providerId="ADAL" clId="{95A097BE-F4A1-40A4-9AA7-E8CC55142183}" dt="2021-06-16T10:52:15.536" v="79"/>
        <pc:sldMkLst>
          <pc:docMk/>
          <pc:sldMk cId="3913035861" sldId="533"/>
        </pc:sldMkLst>
        <pc:spChg chg="mod">
          <ac:chgData name="Chris Hammersley" userId="e327f2e3-d585-451e-abb5-0d35ddadf47c" providerId="ADAL" clId="{95A097BE-F4A1-40A4-9AA7-E8CC55142183}" dt="2021-06-16T10:51:32.585" v="39" actId="14100"/>
          <ac:spMkLst>
            <pc:docMk/>
            <pc:sldMk cId="3913035861" sldId="533"/>
            <ac:spMk id="2" creationId="{527065DB-D8CC-4FDF-94D3-BA46FCA642FB}"/>
          </ac:spMkLst>
        </pc:spChg>
        <pc:spChg chg="del">
          <ac:chgData name="Chris Hammersley" userId="e327f2e3-d585-451e-abb5-0d35ddadf47c" providerId="ADAL" clId="{95A097BE-F4A1-40A4-9AA7-E8CC55142183}" dt="2021-06-16T10:51:35.434" v="41" actId="478"/>
          <ac:spMkLst>
            <pc:docMk/>
            <pc:sldMk cId="3913035861" sldId="533"/>
            <ac:spMk id="3" creationId="{FC0D3955-E458-43AF-AADA-CD1576D67BA9}"/>
          </ac:spMkLst>
        </pc:spChg>
        <pc:spChg chg="add del mod">
          <ac:chgData name="Chris Hammersley" userId="e327f2e3-d585-451e-abb5-0d35ddadf47c" providerId="ADAL" clId="{95A097BE-F4A1-40A4-9AA7-E8CC55142183}" dt="2021-06-16T10:51:37.321" v="42" actId="478"/>
          <ac:spMkLst>
            <pc:docMk/>
            <pc:sldMk cId="3913035861" sldId="533"/>
            <ac:spMk id="5" creationId="{4F59BA97-BB80-4755-89CF-48BDC68C9A99}"/>
          </ac:spMkLst>
        </pc:spChg>
        <pc:spChg chg="del">
          <ac:chgData name="Chris Hammersley" userId="e327f2e3-d585-451e-abb5-0d35ddadf47c" providerId="ADAL" clId="{95A097BE-F4A1-40A4-9AA7-E8CC55142183}" dt="2021-06-16T10:51:33.617" v="40" actId="478"/>
          <ac:spMkLst>
            <pc:docMk/>
            <pc:sldMk cId="3913035861" sldId="533"/>
            <ac:spMk id="6" creationId="{45390871-B8A6-4785-9E78-2A19E53A1052}"/>
          </ac:spMkLst>
        </pc:spChg>
        <pc:spChg chg="del">
          <ac:chgData name="Chris Hammersley" userId="e327f2e3-d585-451e-abb5-0d35ddadf47c" providerId="ADAL" clId="{95A097BE-F4A1-40A4-9AA7-E8CC55142183}" dt="2021-06-16T10:51:19.144" v="1" actId="478"/>
          <ac:spMkLst>
            <pc:docMk/>
            <pc:sldMk cId="3913035861" sldId="533"/>
            <ac:spMk id="15" creationId="{24749088-BA57-4BDF-BD0F-EA8EECFD9060}"/>
          </ac:spMkLst>
        </pc:spChg>
        <pc:spChg chg="add mod">
          <ac:chgData name="Chris Hammersley" userId="e327f2e3-d585-451e-abb5-0d35ddadf47c" providerId="ADAL" clId="{95A097BE-F4A1-40A4-9AA7-E8CC55142183}" dt="2021-06-16T10:51:29.461" v="38"/>
          <ac:spMkLst>
            <pc:docMk/>
            <pc:sldMk cId="3913035861" sldId="533"/>
            <ac:spMk id="16" creationId="{35B120BE-F1EB-4BC1-8985-494DF24D24FC}"/>
          </ac:spMkLst>
        </pc:spChg>
        <pc:spChg chg="mod">
          <ac:chgData name="Chris Hammersley" userId="e327f2e3-d585-451e-abb5-0d35ddadf47c" providerId="ADAL" clId="{95A097BE-F4A1-40A4-9AA7-E8CC55142183}" dt="2021-06-16T10:51:40.727" v="43" actId="1076"/>
          <ac:spMkLst>
            <pc:docMk/>
            <pc:sldMk cId="3913035861" sldId="533"/>
            <ac:spMk id="20" creationId="{2CC6A7CF-7871-4C78-BEF7-395A92FEE82E}"/>
          </ac:spMkLst>
        </pc:spChg>
        <pc:spChg chg="mod">
          <ac:chgData name="Chris Hammersley" userId="e327f2e3-d585-451e-abb5-0d35ddadf47c" providerId="ADAL" clId="{95A097BE-F4A1-40A4-9AA7-E8CC55142183}" dt="2021-06-16T10:51:40.727" v="43" actId="1076"/>
          <ac:spMkLst>
            <pc:docMk/>
            <pc:sldMk cId="3913035861" sldId="533"/>
            <ac:spMk id="21" creationId="{49394824-8720-41AB-B91D-58D90BEEA0F9}"/>
          </ac:spMkLst>
        </pc:spChg>
        <pc:spChg chg="mod">
          <ac:chgData name="Chris Hammersley" userId="e327f2e3-d585-451e-abb5-0d35ddadf47c" providerId="ADAL" clId="{95A097BE-F4A1-40A4-9AA7-E8CC55142183}" dt="2021-06-16T10:51:40.727" v="43" actId="1076"/>
          <ac:spMkLst>
            <pc:docMk/>
            <pc:sldMk cId="3913035861" sldId="533"/>
            <ac:spMk id="22" creationId="{973FBD74-EA73-4C4C-B936-E13462D49320}"/>
          </ac:spMkLst>
        </pc:spChg>
        <pc:spChg chg="mod">
          <ac:chgData name="Chris Hammersley" userId="e327f2e3-d585-451e-abb5-0d35ddadf47c" providerId="ADAL" clId="{95A097BE-F4A1-40A4-9AA7-E8CC55142183}" dt="2021-06-16T10:51:43.381" v="44" actId="1076"/>
          <ac:spMkLst>
            <pc:docMk/>
            <pc:sldMk cId="3913035861" sldId="533"/>
            <ac:spMk id="23" creationId="{849B61BF-2035-4937-A9CF-E3B0934A817E}"/>
          </ac:spMkLst>
        </pc:spChg>
        <pc:spChg chg="mod">
          <ac:chgData name="Chris Hammersley" userId="e327f2e3-d585-451e-abb5-0d35ddadf47c" providerId="ADAL" clId="{95A097BE-F4A1-40A4-9AA7-E8CC55142183}" dt="2021-06-16T10:51:54.579" v="47" actId="1076"/>
          <ac:spMkLst>
            <pc:docMk/>
            <pc:sldMk cId="3913035861" sldId="533"/>
            <ac:spMk id="24" creationId="{FEC6E435-BBCB-44CC-992B-9356A3B204CE}"/>
          </ac:spMkLst>
        </pc:spChg>
        <pc:spChg chg="mod">
          <ac:chgData name="Chris Hammersley" userId="e327f2e3-d585-451e-abb5-0d35ddadf47c" providerId="ADAL" clId="{95A097BE-F4A1-40A4-9AA7-E8CC55142183}" dt="2021-06-16T10:51:40.727" v="43" actId="1076"/>
          <ac:spMkLst>
            <pc:docMk/>
            <pc:sldMk cId="3913035861" sldId="533"/>
            <ac:spMk id="25" creationId="{BAAA0288-0B45-4398-A596-05A3F60C5AD6}"/>
          </ac:spMkLst>
        </pc:spChg>
        <pc:spChg chg="mod">
          <ac:chgData name="Chris Hammersley" userId="e327f2e3-d585-451e-abb5-0d35ddadf47c" providerId="ADAL" clId="{95A097BE-F4A1-40A4-9AA7-E8CC55142183}" dt="2021-06-16T10:52:09.353" v="75" actId="20577"/>
          <ac:spMkLst>
            <pc:docMk/>
            <pc:sldMk cId="3913035861" sldId="533"/>
            <ac:spMk id="27" creationId="{BEBFE8A2-0204-4653-BB07-E244FB178858}"/>
          </ac:spMkLst>
        </pc:spChg>
        <pc:spChg chg="mod">
          <ac:chgData name="Chris Hammersley" userId="e327f2e3-d585-451e-abb5-0d35ddadf47c" providerId="ADAL" clId="{95A097BE-F4A1-40A4-9AA7-E8CC55142183}" dt="2021-06-16T10:52:13.118" v="77" actId="27636"/>
          <ac:spMkLst>
            <pc:docMk/>
            <pc:sldMk cId="3913035861" sldId="533"/>
            <ac:spMk id="28" creationId="{11B6D113-59B5-44B5-BBC7-D94902F750D4}"/>
          </ac:spMkLst>
        </pc:spChg>
        <pc:spChg chg="mod">
          <ac:chgData name="Chris Hammersley" userId="e327f2e3-d585-451e-abb5-0d35ddadf47c" providerId="ADAL" clId="{95A097BE-F4A1-40A4-9AA7-E8CC55142183}" dt="2021-06-16T10:52:14.528" v="78"/>
          <ac:spMkLst>
            <pc:docMk/>
            <pc:sldMk cId="3913035861" sldId="533"/>
            <ac:spMk id="29" creationId="{741D7203-1074-4ABE-AB45-5C8949B04648}"/>
          </ac:spMkLst>
        </pc:spChg>
        <pc:spChg chg="mod">
          <ac:chgData name="Chris Hammersley" userId="e327f2e3-d585-451e-abb5-0d35ddadf47c" providerId="ADAL" clId="{95A097BE-F4A1-40A4-9AA7-E8CC55142183}" dt="2021-06-16T10:52:15.536" v="79"/>
          <ac:spMkLst>
            <pc:docMk/>
            <pc:sldMk cId="3913035861" sldId="533"/>
            <ac:spMk id="30" creationId="{81C2A501-9333-4CFC-BBE4-B87D62F14A77}"/>
          </ac:spMkLst>
        </pc:spChg>
      </pc:sldChg>
    </pc:docChg>
  </pc:docChgLst>
  <pc:docChgLst>
    <pc:chgData name="Chris Hammersley" userId="e327f2e3-d585-451e-abb5-0d35ddadf47c" providerId="ADAL" clId="{10AD693D-6E2F-4883-8049-AE098BD97C88}"/>
    <pc:docChg chg="undo custSel addSld delSld modSld sldOrd modMainMaster addSection modSection">
      <pc:chgData name="Chris Hammersley" userId="e327f2e3-d585-451e-abb5-0d35ddadf47c" providerId="ADAL" clId="{10AD693D-6E2F-4883-8049-AE098BD97C88}" dt="2021-06-04T11:30:51.923" v="11594" actId="207"/>
      <pc:docMkLst>
        <pc:docMk/>
      </pc:docMkLst>
      <pc:sldChg chg="modSp mod">
        <pc:chgData name="Chris Hammersley" userId="e327f2e3-d585-451e-abb5-0d35ddadf47c" providerId="ADAL" clId="{10AD693D-6E2F-4883-8049-AE098BD97C88}" dt="2021-06-03T07:42:26.971" v="11574" actId="1076"/>
        <pc:sldMkLst>
          <pc:docMk/>
          <pc:sldMk cId="460389364" sldId="269"/>
        </pc:sldMkLst>
        <pc:spChg chg="mod">
          <ac:chgData name="Chris Hammersley" userId="e327f2e3-d585-451e-abb5-0d35ddadf47c" providerId="ADAL" clId="{10AD693D-6E2F-4883-8049-AE098BD97C88}" dt="2021-06-01T10:30:42.864" v="2" actId="20577"/>
          <ac:spMkLst>
            <pc:docMk/>
            <pc:sldMk cId="460389364" sldId="269"/>
            <ac:spMk id="10" creationId="{C8DC36DE-8CE8-4A5E-BCBF-8BDA9F2F98E0}"/>
          </ac:spMkLst>
        </pc:spChg>
        <pc:picChg chg="mod">
          <ac:chgData name="Chris Hammersley" userId="e327f2e3-d585-451e-abb5-0d35ddadf47c" providerId="ADAL" clId="{10AD693D-6E2F-4883-8049-AE098BD97C88}" dt="2021-06-03T07:42:26.971" v="11574" actId="1076"/>
          <ac:picMkLst>
            <pc:docMk/>
            <pc:sldMk cId="460389364" sldId="269"/>
            <ac:picMk id="7" creationId="{76D498A8-3E87-4E0D-9302-1FFB1BCF9574}"/>
          </ac:picMkLst>
        </pc:picChg>
      </pc:sldChg>
      <pc:sldChg chg="delSp modSp mod">
        <pc:chgData name="Chris Hammersley" userId="e327f2e3-d585-451e-abb5-0d35ddadf47c" providerId="ADAL" clId="{10AD693D-6E2F-4883-8049-AE098BD97C88}" dt="2021-06-04T11:30:51.923" v="11594" actId="207"/>
        <pc:sldMkLst>
          <pc:docMk/>
          <pc:sldMk cId="2736861338" sldId="282"/>
        </pc:sldMkLst>
        <pc:spChg chg="del">
          <ac:chgData name="Chris Hammersley" userId="e327f2e3-d585-451e-abb5-0d35ddadf47c" providerId="ADAL" clId="{10AD693D-6E2F-4883-8049-AE098BD97C88}" dt="2021-06-04T11:30:48.586" v="11593" actId="478"/>
          <ac:spMkLst>
            <pc:docMk/>
            <pc:sldMk cId="2736861338" sldId="282"/>
            <ac:spMk id="4" creationId="{95B9B8BB-CF5E-4A3D-8FE2-992359E75937}"/>
          </ac:spMkLst>
        </pc:spChg>
        <pc:spChg chg="mod">
          <ac:chgData name="Chris Hammersley" userId="e327f2e3-d585-451e-abb5-0d35ddadf47c" providerId="ADAL" clId="{10AD693D-6E2F-4883-8049-AE098BD97C88}" dt="2021-06-04T11:30:51.923" v="11594" actId="207"/>
          <ac:spMkLst>
            <pc:docMk/>
            <pc:sldMk cId="2736861338" sldId="282"/>
            <ac:spMk id="6" creationId="{31FCFFC1-2F57-4705-A5DE-B1687F7292E8}"/>
          </ac:spMkLst>
        </pc:spChg>
        <pc:spChg chg="mod">
          <ac:chgData name="Chris Hammersley" userId="e327f2e3-d585-451e-abb5-0d35ddadf47c" providerId="ADAL" clId="{10AD693D-6E2F-4883-8049-AE098BD97C88}" dt="2021-06-04T11:30:46.081" v="11592" actId="1076"/>
          <ac:spMkLst>
            <pc:docMk/>
            <pc:sldMk cId="2736861338" sldId="282"/>
            <ac:spMk id="7" creationId="{6FF6B6F4-8F26-42D7-8232-E7BC79A80CEF}"/>
          </ac:spMkLst>
        </pc:spChg>
      </pc:sldChg>
      <pc:sldChg chg="ord">
        <pc:chgData name="Chris Hammersley" userId="e327f2e3-d585-451e-abb5-0d35ddadf47c" providerId="ADAL" clId="{10AD693D-6E2F-4883-8049-AE098BD97C88}" dt="2021-06-02T09:27:10.781" v="10912"/>
        <pc:sldMkLst>
          <pc:docMk/>
          <pc:sldMk cId="1921826585" sldId="296"/>
        </pc:sldMkLst>
      </pc:sldChg>
      <pc:sldChg chg="modSp mod">
        <pc:chgData name="Chris Hammersley" userId="e327f2e3-d585-451e-abb5-0d35ddadf47c" providerId="ADAL" clId="{10AD693D-6E2F-4883-8049-AE098BD97C88}" dt="2021-06-01T15:12:01.809" v="8029" actId="20577"/>
        <pc:sldMkLst>
          <pc:docMk/>
          <pc:sldMk cId="3837788449" sldId="481"/>
        </pc:sldMkLst>
        <pc:spChg chg="mod">
          <ac:chgData name="Chris Hammersley" userId="e327f2e3-d585-451e-abb5-0d35ddadf47c" providerId="ADAL" clId="{10AD693D-6E2F-4883-8049-AE098BD97C88}" dt="2021-06-01T15:12:01.809" v="8029" actId="20577"/>
          <ac:spMkLst>
            <pc:docMk/>
            <pc:sldMk cId="3837788449" sldId="481"/>
            <ac:spMk id="6" creationId="{8CF949ED-309D-4D62-83B0-C684D0228321}"/>
          </ac:spMkLst>
        </pc:spChg>
      </pc:sldChg>
      <pc:sldChg chg="modSp mod">
        <pc:chgData name="Chris Hammersley" userId="e327f2e3-d585-451e-abb5-0d35ddadf47c" providerId="ADAL" clId="{10AD693D-6E2F-4883-8049-AE098BD97C88}" dt="2021-06-01T15:11:32.992" v="7977" actId="20577"/>
        <pc:sldMkLst>
          <pc:docMk/>
          <pc:sldMk cId="2966750333" sldId="482"/>
        </pc:sldMkLst>
        <pc:spChg chg="mod">
          <ac:chgData name="Chris Hammersley" userId="e327f2e3-d585-451e-abb5-0d35ddadf47c" providerId="ADAL" clId="{10AD693D-6E2F-4883-8049-AE098BD97C88}" dt="2021-06-01T15:07:09.314" v="7620" actId="1076"/>
          <ac:spMkLst>
            <pc:docMk/>
            <pc:sldMk cId="2966750333" sldId="482"/>
            <ac:spMk id="7" creationId="{B24CB836-E33E-4E9D-A669-5651336B05BB}"/>
          </ac:spMkLst>
        </pc:spChg>
        <pc:spChg chg="mod">
          <ac:chgData name="Chris Hammersley" userId="e327f2e3-d585-451e-abb5-0d35ddadf47c" providerId="ADAL" clId="{10AD693D-6E2F-4883-8049-AE098BD97C88}" dt="2021-06-01T15:11:32.992" v="7977" actId="20577"/>
          <ac:spMkLst>
            <pc:docMk/>
            <pc:sldMk cId="2966750333" sldId="482"/>
            <ac:spMk id="8" creationId="{3F324974-1930-43DB-84AC-D676204151B5}"/>
          </ac:spMkLst>
        </pc:spChg>
        <pc:spChg chg="mod">
          <ac:chgData name="Chris Hammersley" userId="e327f2e3-d585-451e-abb5-0d35ddadf47c" providerId="ADAL" clId="{10AD693D-6E2F-4883-8049-AE098BD97C88}" dt="2021-06-01T15:07:09.314" v="7620" actId="1076"/>
          <ac:spMkLst>
            <pc:docMk/>
            <pc:sldMk cId="2966750333" sldId="482"/>
            <ac:spMk id="9" creationId="{D230884B-0FF3-4F57-907A-BC631A397F16}"/>
          </ac:spMkLst>
        </pc:spChg>
        <pc:spChg chg="mod">
          <ac:chgData name="Chris Hammersley" userId="e327f2e3-d585-451e-abb5-0d35ddadf47c" providerId="ADAL" clId="{10AD693D-6E2F-4883-8049-AE098BD97C88}" dt="2021-06-01T15:11:02.513" v="7867" actId="20577"/>
          <ac:spMkLst>
            <pc:docMk/>
            <pc:sldMk cId="2966750333" sldId="482"/>
            <ac:spMk id="10" creationId="{D6CA6C3B-F316-4AC1-BE69-1D263BEBDE8E}"/>
          </ac:spMkLst>
        </pc:spChg>
        <pc:spChg chg="mod">
          <ac:chgData name="Chris Hammersley" userId="e327f2e3-d585-451e-abb5-0d35ddadf47c" providerId="ADAL" clId="{10AD693D-6E2F-4883-8049-AE098BD97C88}" dt="2021-06-01T15:07:09.314" v="7620" actId="1076"/>
          <ac:spMkLst>
            <pc:docMk/>
            <pc:sldMk cId="2966750333" sldId="482"/>
            <ac:spMk id="11" creationId="{07E61CB6-7840-45B6-9816-40C10A783440}"/>
          </ac:spMkLst>
        </pc:spChg>
        <pc:spChg chg="mod">
          <ac:chgData name="Chris Hammersley" userId="e327f2e3-d585-451e-abb5-0d35ddadf47c" providerId="ADAL" clId="{10AD693D-6E2F-4883-8049-AE098BD97C88}" dt="2021-06-01T15:10:14.930" v="7840" actId="113"/>
          <ac:spMkLst>
            <pc:docMk/>
            <pc:sldMk cId="2966750333" sldId="482"/>
            <ac:spMk id="12" creationId="{875C96E9-6AFF-4264-B778-02C75D0F9EDC}"/>
          </ac:spMkLst>
        </pc:spChg>
        <pc:spChg chg="mod">
          <ac:chgData name="Chris Hammersley" userId="e327f2e3-d585-451e-abb5-0d35ddadf47c" providerId="ADAL" clId="{10AD693D-6E2F-4883-8049-AE098BD97C88}" dt="2021-06-01T15:07:11.936" v="7621" actId="14100"/>
          <ac:spMkLst>
            <pc:docMk/>
            <pc:sldMk cId="2966750333" sldId="482"/>
            <ac:spMk id="14" creationId="{48897DF0-96A9-4E78-8188-79E54880B6BC}"/>
          </ac:spMkLst>
        </pc:spChg>
      </pc:sldChg>
      <pc:sldChg chg="modSp mod">
        <pc:chgData name="Chris Hammersley" userId="e327f2e3-d585-451e-abb5-0d35ddadf47c" providerId="ADAL" clId="{10AD693D-6E2F-4883-8049-AE098BD97C88}" dt="2021-06-03T14:42:23.985" v="11577" actId="1076"/>
        <pc:sldMkLst>
          <pc:docMk/>
          <pc:sldMk cId="2624535088" sldId="502"/>
        </pc:sldMkLst>
        <pc:cxnChg chg="mod">
          <ac:chgData name="Chris Hammersley" userId="e327f2e3-d585-451e-abb5-0d35ddadf47c" providerId="ADAL" clId="{10AD693D-6E2F-4883-8049-AE098BD97C88}" dt="2021-06-03T14:42:23.985" v="11577" actId="1076"/>
          <ac:cxnSpMkLst>
            <pc:docMk/>
            <pc:sldMk cId="2624535088" sldId="502"/>
            <ac:cxnSpMk id="10" creationId="{F1FD9FD7-0108-46EA-BA1F-F055ED77020A}"/>
          </ac:cxnSpMkLst>
        </pc:cxnChg>
      </pc:sldChg>
      <pc:sldChg chg="addSp delSp modSp mod">
        <pc:chgData name="Chris Hammersley" userId="e327f2e3-d585-451e-abb5-0d35ddadf47c" providerId="ADAL" clId="{10AD693D-6E2F-4883-8049-AE098BD97C88}" dt="2021-06-01T13:48:38.348" v="2303" actId="208"/>
        <pc:sldMkLst>
          <pc:docMk/>
          <pc:sldMk cId="3408706069" sldId="503"/>
        </pc:sldMkLst>
        <pc:spChg chg="add del">
          <ac:chgData name="Chris Hammersley" userId="e327f2e3-d585-451e-abb5-0d35ddadf47c" providerId="ADAL" clId="{10AD693D-6E2F-4883-8049-AE098BD97C88}" dt="2021-06-01T13:48:36.872" v="2302" actId="478"/>
          <ac:spMkLst>
            <pc:docMk/>
            <pc:sldMk cId="3408706069" sldId="503"/>
            <ac:spMk id="9" creationId="{EFA20D90-9285-4402-BDAB-29ADE71BB9D4}"/>
          </ac:spMkLst>
        </pc:spChg>
        <pc:picChg chg="add mod ord">
          <ac:chgData name="Chris Hammersley" userId="e327f2e3-d585-451e-abb5-0d35ddadf47c" providerId="ADAL" clId="{10AD693D-6E2F-4883-8049-AE098BD97C88}" dt="2021-06-01T13:48:38.348" v="2303" actId="208"/>
          <ac:picMkLst>
            <pc:docMk/>
            <pc:sldMk cId="3408706069" sldId="503"/>
            <ac:picMk id="11" creationId="{E0B3D958-C265-4D2A-BB87-1BDB3390D5D3}"/>
          </ac:picMkLst>
        </pc:picChg>
      </pc:sldChg>
      <pc:sldChg chg="modSp mod">
        <pc:chgData name="Chris Hammersley" userId="e327f2e3-d585-451e-abb5-0d35ddadf47c" providerId="ADAL" clId="{10AD693D-6E2F-4883-8049-AE098BD97C88}" dt="2021-06-01T13:49:29.734" v="2304" actId="14826"/>
        <pc:sldMkLst>
          <pc:docMk/>
          <pc:sldMk cId="3832864981" sldId="504"/>
        </pc:sldMkLst>
        <pc:picChg chg="mod">
          <ac:chgData name="Chris Hammersley" userId="e327f2e3-d585-451e-abb5-0d35ddadf47c" providerId="ADAL" clId="{10AD693D-6E2F-4883-8049-AE098BD97C88}" dt="2021-06-01T13:49:29.734" v="2304" actId="14826"/>
          <ac:picMkLst>
            <pc:docMk/>
            <pc:sldMk cId="3832864981" sldId="504"/>
            <ac:picMk id="8" creationId="{887574C0-E416-44DE-99F7-E22E3BFCBA66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3T12:36:17.209" v="11576"/>
        <pc:sldMkLst>
          <pc:docMk/>
          <pc:sldMk cId="4285806471" sldId="505"/>
        </pc:sldMkLst>
        <pc:spChg chg="add del mod">
          <ac:chgData name="Chris Hammersley" userId="e327f2e3-d585-451e-abb5-0d35ddadf47c" providerId="ADAL" clId="{10AD693D-6E2F-4883-8049-AE098BD97C88}" dt="2021-06-03T12:36:17.209" v="11576"/>
          <ac:spMkLst>
            <pc:docMk/>
            <pc:sldMk cId="4285806471" sldId="505"/>
            <ac:spMk id="11" creationId="{63066506-0E50-43FA-9D82-CB54925B7CF0}"/>
          </ac:spMkLst>
        </pc:spChg>
        <pc:picChg chg="mod">
          <ac:chgData name="Chris Hammersley" userId="e327f2e3-d585-451e-abb5-0d35ddadf47c" providerId="ADAL" clId="{10AD693D-6E2F-4883-8049-AE098BD97C88}" dt="2021-06-01T13:50:10.394" v="2308" actId="1076"/>
          <ac:picMkLst>
            <pc:docMk/>
            <pc:sldMk cId="4285806471" sldId="505"/>
            <ac:picMk id="8" creationId="{887574C0-E416-44DE-99F7-E22E3BFCBA66}"/>
          </ac:picMkLst>
        </pc:picChg>
      </pc:sldChg>
      <pc:sldChg chg="modSp mod">
        <pc:chgData name="Chris Hammersley" userId="e327f2e3-d585-451e-abb5-0d35ddadf47c" providerId="ADAL" clId="{10AD693D-6E2F-4883-8049-AE098BD97C88}" dt="2021-06-01T13:50:40.290" v="2310" actId="208"/>
        <pc:sldMkLst>
          <pc:docMk/>
          <pc:sldMk cId="199472011" sldId="506"/>
        </pc:sldMkLst>
        <pc:picChg chg="mod">
          <ac:chgData name="Chris Hammersley" userId="e327f2e3-d585-451e-abb5-0d35ddadf47c" providerId="ADAL" clId="{10AD693D-6E2F-4883-8049-AE098BD97C88}" dt="2021-06-01T13:50:40.290" v="2310" actId="208"/>
          <ac:picMkLst>
            <pc:docMk/>
            <pc:sldMk cId="199472011" sldId="506"/>
            <ac:picMk id="8" creationId="{887574C0-E416-44DE-99F7-E22E3BFCBA66}"/>
          </ac:picMkLst>
        </pc:picChg>
      </pc:sldChg>
      <pc:sldChg chg="modSp mod">
        <pc:chgData name="Chris Hammersley" userId="e327f2e3-d585-451e-abb5-0d35ddadf47c" providerId="ADAL" clId="{10AD693D-6E2F-4883-8049-AE098BD97C88}" dt="2021-06-01T13:51:28.634" v="2313" actId="208"/>
        <pc:sldMkLst>
          <pc:docMk/>
          <pc:sldMk cId="1534236567" sldId="507"/>
        </pc:sldMkLst>
        <pc:picChg chg="mod">
          <ac:chgData name="Chris Hammersley" userId="e327f2e3-d585-451e-abb5-0d35ddadf47c" providerId="ADAL" clId="{10AD693D-6E2F-4883-8049-AE098BD97C88}" dt="2021-06-01T13:51:28.634" v="2313" actId="208"/>
          <ac:picMkLst>
            <pc:docMk/>
            <pc:sldMk cId="1534236567" sldId="507"/>
            <ac:picMk id="8" creationId="{887574C0-E416-44DE-99F7-E22E3BFCBA66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1T13:51:56.252" v="2316" actId="14826"/>
        <pc:sldMkLst>
          <pc:docMk/>
          <pc:sldMk cId="690456861" sldId="508"/>
        </pc:sldMkLst>
        <pc:spChg chg="del">
          <ac:chgData name="Chris Hammersley" userId="e327f2e3-d585-451e-abb5-0d35ddadf47c" providerId="ADAL" clId="{10AD693D-6E2F-4883-8049-AE098BD97C88}" dt="2021-06-01T13:51:34.812" v="2314" actId="478"/>
          <ac:spMkLst>
            <pc:docMk/>
            <pc:sldMk cId="690456861" sldId="508"/>
            <ac:spMk id="10" creationId="{5224297A-B56A-4439-9EC5-CA1865ED5FC4}"/>
          </ac:spMkLst>
        </pc:spChg>
        <pc:picChg chg="add mod">
          <ac:chgData name="Chris Hammersley" userId="e327f2e3-d585-451e-abb5-0d35ddadf47c" providerId="ADAL" clId="{10AD693D-6E2F-4883-8049-AE098BD97C88}" dt="2021-06-01T13:51:56.252" v="2316" actId="14826"/>
          <ac:picMkLst>
            <pc:docMk/>
            <pc:sldMk cId="690456861" sldId="508"/>
            <ac:picMk id="13" creationId="{35EB815D-476B-4BE3-97C6-14F4A0C32CB9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1T13:52:14.170" v="2319" actId="14826"/>
        <pc:sldMkLst>
          <pc:docMk/>
          <pc:sldMk cId="2818075065" sldId="509"/>
        </pc:sldMkLst>
        <pc:spChg chg="del">
          <ac:chgData name="Chris Hammersley" userId="e327f2e3-d585-451e-abb5-0d35ddadf47c" providerId="ADAL" clId="{10AD693D-6E2F-4883-8049-AE098BD97C88}" dt="2021-06-01T13:52:00.892" v="2317" actId="478"/>
          <ac:spMkLst>
            <pc:docMk/>
            <pc:sldMk cId="2818075065" sldId="509"/>
            <ac:spMk id="10" creationId="{5224297A-B56A-4439-9EC5-CA1865ED5FC4}"/>
          </ac:spMkLst>
        </pc:spChg>
        <pc:picChg chg="add mod">
          <ac:chgData name="Chris Hammersley" userId="e327f2e3-d585-451e-abb5-0d35ddadf47c" providerId="ADAL" clId="{10AD693D-6E2F-4883-8049-AE098BD97C88}" dt="2021-06-01T13:52:14.170" v="2319" actId="14826"/>
          <ac:picMkLst>
            <pc:docMk/>
            <pc:sldMk cId="2818075065" sldId="509"/>
            <ac:picMk id="11" creationId="{5DF50852-7580-4A51-888A-FDC25D8B6E5E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1T13:53:01.036" v="2325" actId="478"/>
        <pc:sldMkLst>
          <pc:docMk/>
          <pc:sldMk cId="2365901879" sldId="510"/>
        </pc:sldMkLst>
        <pc:spChg chg="del">
          <ac:chgData name="Chris Hammersley" userId="e327f2e3-d585-451e-abb5-0d35ddadf47c" providerId="ADAL" clId="{10AD693D-6E2F-4883-8049-AE098BD97C88}" dt="2021-06-01T13:52:51.593" v="2322" actId="478"/>
          <ac:spMkLst>
            <pc:docMk/>
            <pc:sldMk cId="2365901879" sldId="510"/>
            <ac:spMk id="3" creationId="{4BA04A8A-23E2-4B0E-8E2E-FBE20B56D994}"/>
          </ac:spMkLst>
        </pc:spChg>
        <pc:picChg chg="add del mod">
          <ac:chgData name="Chris Hammersley" userId="e327f2e3-d585-451e-abb5-0d35ddadf47c" providerId="ADAL" clId="{10AD693D-6E2F-4883-8049-AE098BD97C88}" dt="2021-06-01T13:53:01.036" v="2325" actId="478"/>
          <ac:picMkLst>
            <pc:docMk/>
            <pc:sldMk cId="2365901879" sldId="510"/>
            <ac:picMk id="10" creationId="{BD2140C9-FE93-475F-A398-762CD7115869}"/>
          </ac:picMkLst>
        </pc:picChg>
        <pc:picChg chg="add mod">
          <ac:chgData name="Chris Hammersley" userId="e327f2e3-d585-451e-abb5-0d35ddadf47c" providerId="ADAL" clId="{10AD693D-6E2F-4883-8049-AE098BD97C88}" dt="2021-06-01T13:52:59.633" v="2324" actId="14826"/>
          <ac:picMkLst>
            <pc:docMk/>
            <pc:sldMk cId="2365901879" sldId="510"/>
            <ac:picMk id="12" creationId="{672FBE2A-54A0-4696-B955-2E071CE69A21}"/>
          </ac:picMkLst>
        </pc:picChg>
      </pc:sldChg>
      <pc:sldChg chg="modSp mod">
        <pc:chgData name="Chris Hammersley" userId="e327f2e3-d585-451e-abb5-0d35ddadf47c" providerId="ADAL" clId="{10AD693D-6E2F-4883-8049-AE098BD97C88}" dt="2021-06-01T13:53:27.047" v="2327" actId="208"/>
        <pc:sldMkLst>
          <pc:docMk/>
          <pc:sldMk cId="4018460778" sldId="511"/>
        </pc:sldMkLst>
        <pc:picChg chg="mod">
          <ac:chgData name="Chris Hammersley" userId="e327f2e3-d585-451e-abb5-0d35ddadf47c" providerId="ADAL" clId="{10AD693D-6E2F-4883-8049-AE098BD97C88}" dt="2021-06-01T13:53:27.047" v="2327" actId="208"/>
          <ac:picMkLst>
            <pc:docMk/>
            <pc:sldMk cId="4018460778" sldId="511"/>
            <ac:picMk id="8" creationId="{887574C0-E416-44DE-99F7-E22E3BFCBA66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1T13:54:01.675" v="2330" actId="14826"/>
        <pc:sldMkLst>
          <pc:docMk/>
          <pc:sldMk cId="3166093210" sldId="512"/>
        </pc:sldMkLst>
        <pc:spChg chg="del">
          <ac:chgData name="Chris Hammersley" userId="e327f2e3-d585-451e-abb5-0d35ddadf47c" providerId="ADAL" clId="{10AD693D-6E2F-4883-8049-AE098BD97C88}" dt="2021-06-01T13:53:47.117" v="2328" actId="478"/>
          <ac:spMkLst>
            <pc:docMk/>
            <pc:sldMk cId="3166093210" sldId="512"/>
            <ac:spMk id="10" creationId="{B4938014-6612-4DC7-9EA2-230D5DD765C6}"/>
          </ac:spMkLst>
        </pc:spChg>
        <pc:picChg chg="add mod">
          <ac:chgData name="Chris Hammersley" userId="e327f2e3-d585-451e-abb5-0d35ddadf47c" providerId="ADAL" clId="{10AD693D-6E2F-4883-8049-AE098BD97C88}" dt="2021-06-01T13:54:01.675" v="2330" actId="14826"/>
          <ac:picMkLst>
            <pc:docMk/>
            <pc:sldMk cId="3166093210" sldId="512"/>
            <ac:picMk id="11" creationId="{F45915D6-347D-4585-B1EB-868E5FFD52C3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1T13:54:24.352" v="2335" actId="14826"/>
        <pc:sldMkLst>
          <pc:docMk/>
          <pc:sldMk cId="1549047083" sldId="513"/>
        </pc:sldMkLst>
        <pc:spChg chg="del">
          <ac:chgData name="Chris Hammersley" userId="e327f2e3-d585-451e-abb5-0d35ddadf47c" providerId="ADAL" clId="{10AD693D-6E2F-4883-8049-AE098BD97C88}" dt="2021-06-01T13:54:11.517" v="2333" actId="478"/>
          <ac:spMkLst>
            <pc:docMk/>
            <pc:sldMk cId="1549047083" sldId="513"/>
            <ac:spMk id="11" creationId="{92B7DC6B-2A48-4750-A3BC-EB516C313EB9}"/>
          </ac:spMkLst>
        </pc:spChg>
        <pc:picChg chg="add del mod">
          <ac:chgData name="Chris Hammersley" userId="e327f2e3-d585-451e-abb5-0d35ddadf47c" providerId="ADAL" clId="{10AD693D-6E2F-4883-8049-AE098BD97C88}" dt="2021-06-01T13:54:10.651" v="2332"/>
          <ac:picMkLst>
            <pc:docMk/>
            <pc:sldMk cId="1549047083" sldId="513"/>
            <ac:picMk id="10" creationId="{772D79DC-1548-441E-A02E-07E962EEEBE6}"/>
          </ac:picMkLst>
        </pc:picChg>
        <pc:picChg chg="add mod">
          <ac:chgData name="Chris Hammersley" userId="e327f2e3-d585-451e-abb5-0d35ddadf47c" providerId="ADAL" clId="{10AD693D-6E2F-4883-8049-AE098BD97C88}" dt="2021-06-01T13:54:24.352" v="2335" actId="14826"/>
          <ac:picMkLst>
            <pc:docMk/>
            <pc:sldMk cId="1549047083" sldId="513"/>
            <ac:picMk id="12" creationId="{97DD7D3A-35A3-42FC-BE00-7636F524C9C8}"/>
          </ac:picMkLst>
        </pc:picChg>
      </pc:sldChg>
      <pc:sldChg chg="modSp mod">
        <pc:chgData name="Chris Hammersley" userId="e327f2e3-d585-451e-abb5-0d35ddadf47c" providerId="ADAL" clId="{10AD693D-6E2F-4883-8049-AE098BD97C88}" dt="2021-06-01T14:11:58.564" v="2345" actId="20577"/>
        <pc:sldMkLst>
          <pc:docMk/>
          <pc:sldMk cId="3755130710" sldId="516"/>
        </pc:sldMkLst>
        <pc:spChg chg="mod">
          <ac:chgData name="Chris Hammersley" userId="e327f2e3-d585-451e-abb5-0d35ddadf47c" providerId="ADAL" clId="{10AD693D-6E2F-4883-8049-AE098BD97C88}" dt="2021-06-01T14:11:58.564" v="2345" actId="20577"/>
          <ac:spMkLst>
            <pc:docMk/>
            <pc:sldMk cId="3755130710" sldId="516"/>
            <ac:spMk id="11" creationId="{05B54854-7E77-43CA-8F80-A93654089E71}"/>
          </ac:spMkLst>
        </pc:spChg>
      </pc:sldChg>
      <pc:sldChg chg="ord">
        <pc:chgData name="Chris Hammersley" userId="e327f2e3-d585-451e-abb5-0d35ddadf47c" providerId="ADAL" clId="{10AD693D-6E2F-4883-8049-AE098BD97C88}" dt="2021-06-01T11:28:26.940" v="233"/>
        <pc:sldMkLst>
          <pc:docMk/>
          <pc:sldMk cId="2643635173" sldId="518"/>
        </pc:sldMkLst>
      </pc:sldChg>
      <pc:sldChg chg="modSp mod">
        <pc:chgData name="Chris Hammersley" userId="e327f2e3-d585-451e-abb5-0d35ddadf47c" providerId="ADAL" clId="{10AD693D-6E2F-4883-8049-AE098BD97C88}" dt="2021-06-01T16:14:37.643" v="10908" actId="20577"/>
        <pc:sldMkLst>
          <pc:docMk/>
          <pc:sldMk cId="1336948406" sldId="524"/>
        </pc:sldMkLst>
        <pc:spChg chg="mod">
          <ac:chgData name="Chris Hammersley" userId="e327f2e3-d585-451e-abb5-0d35ddadf47c" providerId="ADAL" clId="{10AD693D-6E2F-4883-8049-AE098BD97C88}" dt="2021-06-01T16:14:37.643" v="10908" actId="20577"/>
          <ac:spMkLst>
            <pc:docMk/>
            <pc:sldMk cId="1336948406" sldId="524"/>
            <ac:spMk id="3" creationId="{E266742C-E354-47DA-A4C9-07929BAA823C}"/>
          </ac:spMkLst>
        </pc:spChg>
      </pc:sldChg>
      <pc:sldChg chg="addSp delSp modSp new mod">
        <pc:chgData name="Chris Hammersley" userId="e327f2e3-d585-451e-abb5-0d35ddadf47c" providerId="ADAL" clId="{10AD693D-6E2F-4883-8049-AE098BD97C88}" dt="2021-06-01T15:14:20.194" v="8187" actId="20577"/>
        <pc:sldMkLst>
          <pc:docMk/>
          <pc:sldMk cId="2361920967" sldId="525"/>
        </pc:sldMkLst>
        <pc:spChg chg="mod">
          <ac:chgData name="Chris Hammersley" userId="e327f2e3-d585-451e-abb5-0d35ddadf47c" providerId="ADAL" clId="{10AD693D-6E2F-4883-8049-AE098BD97C88}" dt="2021-06-01T11:36:20.295" v="1265" actId="20577"/>
          <ac:spMkLst>
            <pc:docMk/>
            <pc:sldMk cId="2361920967" sldId="525"/>
            <ac:spMk id="2" creationId="{4DC1EF20-C76D-44F6-8958-1CE8ED222969}"/>
          </ac:spMkLst>
        </pc:spChg>
        <pc:spChg chg="mod">
          <ac:chgData name="Chris Hammersley" userId="e327f2e3-d585-451e-abb5-0d35ddadf47c" providerId="ADAL" clId="{10AD693D-6E2F-4883-8049-AE098BD97C88}" dt="2021-06-01T11:41:45.621" v="1322" actId="14100"/>
          <ac:spMkLst>
            <pc:docMk/>
            <pc:sldMk cId="2361920967" sldId="525"/>
            <ac:spMk id="3" creationId="{5B57BA6D-631F-4831-8CFE-2458CE3BE0F4}"/>
          </ac:spMkLst>
        </pc:spChg>
        <pc:spChg chg="add del mod">
          <ac:chgData name="Chris Hammersley" userId="e327f2e3-d585-451e-abb5-0d35ddadf47c" providerId="ADAL" clId="{10AD693D-6E2F-4883-8049-AE098BD97C88}" dt="2021-06-01T11:29:54.604" v="449" actId="478"/>
          <ac:spMkLst>
            <pc:docMk/>
            <pc:sldMk cId="2361920967" sldId="525"/>
            <ac:spMk id="7" creationId="{01854F1D-1819-4C83-9D1A-732DA65A2F5B}"/>
          </ac:spMkLst>
        </pc:spChg>
        <pc:spChg chg="add del mod">
          <ac:chgData name="Chris Hammersley" userId="e327f2e3-d585-451e-abb5-0d35ddadf47c" providerId="ADAL" clId="{10AD693D-6E2F-4883-8049-AE098BD97C88}" dt="2021-06-01T11:29:54.604" v="449" actId="478"/>
          <ac:spMkLst>
            <pc:docMk/>
            <pc:sldMk cId="2361920967" sldId="525"/>
            <ac:spMk id="8" creationId="{7332C0D3-7E63-40F7-99FB-B338D4C6CD14}"/>
          </ac:spMkLst>
        </pc:spChg>
        <pc:spChg chg="add del mod">
          <ac:chgData name="Chris Hammersley" userId="e327f2e3-d585-451e-abb5-0d35ddadf47c" providerId="ADAL" clId="{10AD693D-6E2F-4883-8049-AE098BD97C88}" dt="2021-06-01T11:29:54.604" v="449" actId="478"/>
          <ac:spMkLst>
            <pc:docMk/>
            <pc:sldMk cId="2361920967" sldId="525"/>
            <ac:spMk id="9" creationId="{0F52840E-9AA5-49CC-A0AE-A058B3E91391}"/>
          </ac:spMkLst>
        </pc:spChg>
        <pc:spChg chg="add del mod">
          <ac:chgData name="Chris Hammersley" userId="e327f2e3-d585-451e-abb5-0d35ddadf47c" providerId="ADAL" clId="{10AD693D-6E2F-4883-8049-AE098BD97C88}" dt="2021-06-01T11:29:54.604" v="449" actId="478"/>
          <ac:spMkLst>
            <pc:docMk/>
            <pc:sldMk cId="2361920967" sldId="525"/>
            <ac:spMk id="10" creationId="{D8CF181E-D4E5-495E-9DA4-5B9F5DD9B495}"/>
          </ac:spMkLst>
        </pc:spChg>
        <pc:spChg chg="add mod">
          <ac:chgData name="Chris Hammersley" userId="e327f2e3-d585-451e-abb5-0d35ddadf47c" providerId="ADAL" clId="{10AD693D-6E2F-4883-8049-AE098BD97C88}" dt="2021-06-01T11:31:33.231" v="494" actId="1076"/>
          <ac:spMkLst>
            <pc:docMk/>
            <pc:sldMk cId="2361920967" sldId="525"/>
            <ac:spMk id="11" creationId="{73B2E4BD-DEF9-48EF-8371-E5D2005A114C}"/>
          </ac:spMkLst>
        </pc:spChg>
        <pc:spChg chg="add mod">
          <ac:chgData name="Chris Hammersley" userId="e327f2e3-d585-451e-abb5-0d35ddadf47c" providerId="ADAL" clId="{10AD693D-6E2F-4883-8049-AE098BD97C88}" dt="2021-06-01T11:31:33.231" v="494" actId="1076"/>
          <ac:spMkLst>
            <pc:docMk/>
            <pc:sldMk cId="2361920967" sldId="525"/>
            <ac:spMk id="12" creationId="{1F5E2EF0-68DA-4691-B53F-3CC8A2C1BA46}"/>
          </ac:spMkLst>
        </pc:spChg>
        <pc:spChg chg="add mod">
          <ac:chgData name="Chris Hammersley" userId="e327f2e3-d585-451e-abb5-0d35ddadf47c" providerId="ADAL" clId="{10AD693D-6E2F-4883-8049-AE098BD97C88}" dt="2021-06-01T11:31:33.231" v="494" actId="1076"/>
          <ac:spMkLst>
            <pc:docMk/>
            <pc:sldMk cId="2361920967" sldId="525"/>
            <ac:spMk id="13" creationId="{AD6BE696-8E86-4D65-B800-C64275A4F3C7}"/>
          </ac:spMkLst>
        </pc:spChg>
        <pc:spChg chg="add mod">
          <ac:chgData name="Chris Hammersley" userId="e327f2e3-d585-451e-abb5-0d35ddadf47c" providerId="ADAL" clId="{10AD693D-6E2F-4883-8049-AE098BD97C88}" dt="2021-06-01T11:29:58.161" v="450" actId="1076"/>
          <ac:spMkLst>
            <pc:docMk/>
            <pc:sldMk cId="2361920967" sldId="525"/>
            <ac:spMk id="14" creationId="{CE618A1B-1F67-40E1-B1D8-239B7A08A573}"/>
          </ac:spMkLst>
        </pc:spChg>
        <pc:spChg chg="add mod">
          <ac:chgData name="Chris Hammersley" userId="e327f2e3-d585-451e-abb5-0d35ddadf47c" providerId="ADAL" clId="{10AD693D-6E2F-4883-8049-AE098BD97C88}" dt="2021-06-01T11:29:58.161" v="450" actId="1076"/>
          <ac:spMkLst>
            <pc:docMk/>
            <pc:sldMk cId="2361920967" sldId="525"/>
            <ac:spMk id="15" creationId="{F01F3064-2ADE-45A7-A475-86BFAAB4B75A}"/>
          </ac:spMkLst>
        </pc:spChg>
        <pc:spChg chg="add mod">
          <ac:chgData name="Chris Hammersley" userId="e327f2e3-d585-451e-abb5-0d35ddadf47c" providerId="ADAL" clId="{10AD693D-6E2F-4883-8049-AE098BD97C88}" dt="2021-06-01T11:29:58.161" v="450" actId="1076"/>
          <ac:spMkLst>
            <pc:docMk/>
            <pc:sldMk cId="2361920967" sldId="525"/>
            <ac:spMk id="16" creationId="{E7764EEE-9DC3-48E5-8D69-2479760ACA6B}"/>
          </ac:spMkLst>
        </pc:spChg>
        <pc:spChg chg="add del mod">
          <ac:chgData name="Chris Hammersley" userId="e327f2e3-d585-451e-abb5-0d35ddadf47c" providerId="ADAL" clId="{10AD693D-6E2F-4883-8049-AE098BD97C88}" dt="2021-06-01T11:31:29.133" v="493" actId="478"/>
          <ac:spMkLst>
            <pc:docMk/>
            <pc:sldMk cId="2361920967" sldId="525"/>
            <ac:spMk id="17" creationId="{CA09E3FB-5E73-4192-BEA1-DA1BD779D03E}"/>
          </ac:spMkLst>
        </pc:spChg>
        <pc:spChg chg="add del mod">
          <ac:chgData name="Chris Hammersley" userId="e327f2e3-d585-451e-abb5-0d35ddadf47c" providerId="ADAL" clId="{10AD693D-6E2F-4883-8049-AE098BD97C88}" dt="2021-06-01T11:31:29.133" v="493" actId="478"/>
          <ac:spMkLst>
            <pc:docMk/>
            <pc:sldMk cId="2361920967" sldId="525"/>
            <ac:spMk id="18" creationId="{3A60637A-993C-471A-A4BE-CDCEAB280174}"/>
          </ac:spMkLst>
        </pc:spChg>
        <pc:spChg chg="add del mod">
          <ac:chgData name="Chris Hammersley" userId="e327f2e3-d585-451e-abb5-0d35ddadf47c" providerId="ADAL" clId="{10AD693D-6E2F-4883-8049-AE098BD97C88}" dt="2021-06-01T11:31:29.133" v="493" actId="478"/>
          <ac:spMkLst>
            <pc:docMk/>
            <pc:sldMk cId="2361920967" sldId="525"/>
            <ac:spMk id="19" creationId="{20EDE4ED-FB47-4EE4-831B-50E3595C93B7}"/>
          </ac:spMkLst>
        </pc:spChg>
        <pc:spChg chg="add mod">
          <ac:chgData name="Chris Hammersley" userId="e327f2e3-d585-451e-abb5-0d35ddadf47c" providerId="ADAL" clId="{10AD693D-6E2F-4883-8049-AE098BD97C88}" dt="2021-06-01T13:28:32.136" v="2042" actId="20577"/>
          <ac:spMkLst>
            <pc:docMk/>
            <pc:sldMk cId="2361920967" sldId="525"/>
            <ac:spMk id="20" creationId="{408AC149-6073-4142-B375-0558578DBF20}"/>
          </ac:spMkLst>
        </pc:spChg>
        <pc:spChg chg="add mod">
          <ac:chgData name="Chris Hammersley" userId="e327f2e3-d585-451e-abb5-0d35ddadf47c" providerId="ADAL" clId="{10AD693D-6E2F-4883-8049-AE098BD97C88}" dt="2021-06-01T13:40:57.353" v="2293" actId="20577"/>
          <ac:spMkLst>
            <pc:docMk/>
            <pc:sldMk cId="2361920967" sldId="525"/>
            <ac:spMk id="21" creationId="{879BB4A9-67C3-4DF0-8C9B-D6F4650E6642}"/>
          </ac:spMkLst>
        </pc:spChg>
        <pc:spChg chg="add mod">
          <ac:chgData name="Chris Hammersley" userId="e327f2e3-d585-451e-abb5-0d35ddadf47c" providerId="ADAL" clId="{10AD693D-6E2F-4883-8049-AE098BD97C88}" dt="2021-06-01T15:14:20.194" v="8187" actId="20577"/>
          <ac:spMkLst>
            <pc:docMk/>
            <pc:sldMk cId="2361920967" sldId="525"/>
            <ac:spMk id="22" creationId="{E60CB644-5E2A-42E9-9505-C283C10719B2}"/>
          </ac:spMkLst>
        </pc:spChg>
        <pc:cxnChg chg="add mod">
          <ac:chgData name="Chris Hammersley" userId="e327f2e3-d585-451e-abb5-0d35ddadf47c" providerId="ADAL" clId="{10AD693D-6E2F-4883-8049-AE098BD97C88}" dt="2021-06-01T15:13:52.035" v="8036" actId="1036"/>
          <ac:cxnSpMkLst>
            <pc:docMk/>
            <pc:sldMk cId="2361920967" sldId="525"/>
            <ac:cxnSpMk id="24" creationId="{ECFE4800-65B6-41C2-B40D-0AF1E8F168A4}"/>
          </ac:cxnSpMkLst>
        </pc:cxnChg>
        <pc:cxnChg chg="add mod">
          <ac:chgData name="Chris Hammersley" userId="e327f2e3-d585-451e-abb5-0d35ddadf47c" providerId="ADAL" clId="{10AD693D-6E2F-4883-8049-AE098BD97C88}" dt="2021-06-01T15:13:52.035" v="8036" actId="1036"/>
          <ac:cxnSpMkLst>
            <pc:docMk/>
            <pc:sldMk cId="2361920967" sldId="525"/>
            <ac:cxnSpMk id="26" creationId="{D66A2F25-123E-4908-8E98-DF4CE7337EB7}"/>
          </ac:cxnSpMkLst>
        </pc:cxnChg>
      </pc:sldChg>
      <pc:sldChg chg="modSp add mod ord">
        <pc:chgData name="Chris Hammersley" userId="e327f2e3-d585-451e-abb5-0d35ddadf47c" providerId="ADAL" clId="{10AD693D-6E2F-4883-8049-AE098BD97C88}" dt="2021-06-01T14:24:15.505" v="3598"/>
        <pc:sldMkLst>
          <pc:docMk/>
          <pc:sldMk cId="2645916892" sldId="526"/>
        </pc:sldMkLst>
        <pc:spChg chg="mod">
          <ac:chgData name="Chris Hammersley" userId="e327f2e3-d585-451e-abb5-0d35ddadf47c" providerId="ADAL" clId="{10AD693D-6E2F-4883-8049-AE098BD97C88}" dt="2021-06-01T14:13:20.278" v="2403" actId="20577"/>
          <ac:spMkLst>
            <pc:docMk/>
            <pc:sldMk cId="2645916892" sldId="526"/>
            <ac:spMk id="2" creationId="{7C2537BD-B9C4-4314-9CB6-AAD736340498}"/>
          </ac:spMkLst>
        </pc:spChg>
        <pc:spChg chg="mod">
          <ac:chgData name="Chris Hammersley" userId="e327f2e3-d585-451e-abb5-0d35ddadf47c" providerId="ADAL" clId="{10AD693D-6E2F-4883-8049-AE098BD97C88}" dt="2021-06-01T14:20:22.684" v="3312" actId="20577"/>
          <ac:spMkLst>
            <pc:docMk/>
            <pc:sldMk cId="2645916892" sldId="526"/>
            <ac:spMk id="6" creationId="{0F5FEAE8-F3A0-45D8-BB7A-C5384275DEDB}"/>
          </ac:spMkLst>
        </pc:spChg>
      </pc:sldChg>
      <pc:sldChg chg="modSp new mod ord">
        <pc:chgData name="Chris Hammersley" userId="e327f2e3-d585-451e-abb5-0d35ddadf47c" providerId="ADAL" clId="{10AD693D-6E2F-4883-8049-AE098BD97C88}" dt="2021-06-01T14:54:15.282" v="6285" actId="313"/>
        <pc:sldMkLst>
          <pc:docMk/>
          <pc:sldMk cId="662891422" sldId="527"/>
        </pc:sldMkLst>
        <pc:spChg chg="mod">
          <ac:chgData name="Chris Hammersley" userId="e327f2e3-d585-451e-abb5-0d35ddadf47c" providerId="ADAL" clId="{10AD693D-6E2F-4883-8049-AE098BD97C88}" dt="2021-06-01T14:22:32.935" v="3358" actId="20577"/>
          <ac:spMkLst>
            <pc:docMk/>
            <pc:sldMk cId="662891422" sldId="527"/>
            <ac:spMk id="2" creationId="{094BDAA4-E528-4DAA-AA89-61A020190C45}"/>
          </ac:spMkLst>
        </pc:spChg>
        <pc:spChg chg="mod">
          <ac:chgData name="Chris Hammersley" userId="e327f2e3-d585-451e-abb5-0d35ddadf47c" providerId="ADAL" clId="{10AD693D-6E2F-4883-8049-AE098BD97C88}" dt="2021-06-01T14:54:15.282" v="6285" actId="313"/>
          <ac:spMkLst>
            <pc:docMk/>
            <pc:sldMk cId="662891422" sldId="527"/>
            <ac:spMk id="3" creationId="{038607E1-1284-45C1-B5D3-10804FB95264}"/>
          </ac:spMkLst>
        </pc:spChg>
      </pc:sldChg>
      <pc:sldChg chg="new del">
        <pc:chgData name="Chris Hammersley" userId="e327f2e3-d585-451e-abb5-0d35ddadf47c" providerId="ADAL" clId="{10AD693D-6E2F-4883-8049-AE098BD97C88}" dt="2021-06-01T14:13:23.468" v="2405" actId="680"/>
        <pc:sldMkLst>
          <pc:docMk/>
          <pc:sldMk cId="4274384613" sldId="527"/>
        </pc:sldMkLst>
      </pc:sldChg>
      <pc:sldChg chg="addSp modSp new mod">
        <pc:chgData name="Chris Hammersley" userId="e327f2e3-d585-451e-abb5-0d35ddadf47c" providerId="ADAL" clId="{10AD693D-6E2F-4883-8049-AE098BD97C88}" dt="2021-06-01T15:18:00.614" v="8692" actId="20577"/>
        <pc:sldMkLst>
          <pc:docMk/>
          <pc:sldMk cId="2163437062" sldId="528"/>
        </pc:sldMkLst>
        <pc:spChg chg="mod">
          <ac:chgData name="Chris Hammersley" userId="e327f2e3-d585-451e-abb5-0d35ddadf47c" providerId="ADAL" clId="{10AD693D-6E2F-4883-8049-AE098BD97C88}" dt="2021-06-01T15:15:32.947" v="8280" actId="20577"/>
          <ac:spMkLst>
            <pc:docMk/>
            <pc:sldMk cId="2163437062" sldId="528"/>
            <ac:spMk id="2" creationId="{3614890D-590F-410C-8B51-D7350932434A}"/>
          </ac:spMkLst>
        </pc:spChg>
        <pc:spChg chg="mod">
          <ac:chgData name="Chris Hammersley" userId="e327f2e3-d585-451e-abb5-0d35ddadf47c" providerId="ADAL" clId="{10AD693D-6E2F-4883-8049-AE098BD97C88}" dt="2021-06-01T15:14:35.897" v="8228" actId="14100"/>
          <ac:spMkLst>
            <pc:docMk/>
            <pc:sldMk cId="2163437062" sldId="528"/>
            <ac:spMk id="3" creationId="{3A4A2738-A7B6-447D-B671-3B3F4678B69F}"/>
          </ac:spMkLst>
        </pc:spChg>
        <pc:spChg chg="add mod">
          <ac:chgData name="Chris Hammersley" userId="e327f2e3-d585-451e-abb5-0d35ddadf47c" providerId="ADAL" clId="{10AD693D-6E2F-4883-8049-AE098BD97C88}" dt="2021-06-01T15:17:38.364" v="8589" actId="14100"/>
          <ac:spMkLst>
            <pc:docMk/>
            <pc:sldMk cId="2163437062" sldId="528"/>
            <ac:spMk id="7" creationId="{9A3DDDC8-2AD5-4E84-AD1F-5DB306663B83}"/>
          </ac:spMkLst>
        </pc:spChg>
        <pc:spChg chg="add mod">
          <ac:chgData name="Chris Hammersley" userId="e327f2e3-d585-451e-abb5-0d35ddadf47c" providerId="ADAL" clId="{10AD693D-6E2F-4883-8049-AE098BD97C88}" dt="2021-06-01T15:15:21.950" v="8241" actId="14100"/>
          <ac:spMkLst>
            <pc:docMk/>
            <pc:sldMk cId="2163437062" sldId="528"/>
            <ac:spMk id="8" creationId="{DF074829-72AE-44A7-9F2F-8CD1F0D2029B}"/>
          </ac:spMkLst>
        </pc:spChg>
        <pc:spChg chg="add mod">
          <ac:chgData name="Chris Hammersley" userId="e327f2e3-d585-451e-abb5-0d35ddadf47c" providerId="ADAL" clId="{10AD693D-6E2F-4883-8049-AE098BD97C88}" dt="2021-06-01T15:14:56.035" v="8233" actId="14100"/>
          <ac:spMkLst>
            <pc:docMk/>
            <pc:sldMk cId="2163437062" sldId="528"/>
            <ac:spMk id="9" creationId="{F1212D94-7E89-4886-80E8-E75514F7778F}"/>
          </ac:spMkLst>
        </pc:spChg>
        <pc:spChg chg="add mod">
          <ac:chgData name="Chris Hammersley" userId="e327f2e3-d585-451e-abb5-0d35ddadf47c" providerId="ADAL" clId="{10AD693D-6E2F-4883-8049-AE098BD97C88}" dt="2021-06-01T15:16:42.751" v="8544" actId="1076"/>
          <ac:spMkLst>
            <pc:docMk/>
            <pc:sldMk cId="2163437062" sldId="528"/>
            <ac:spMk id="12" creationId="{8925C64E-17EF-4FF5-8EA0-81F16A95ED8B}"/>
          </ac:spMkLst>
        </pc:spChg>
        <pc:spChg chg="add mod">
          <ac:chgData name="Chris Hammersley" userId="e327f2e3-d585-451e-abb5-0d35ddadf47c" providerId="ADAL" clId="{10AD693D-6E2F-4883-8049-AE098BD97C88}" dt="2021-06-01T15:18:00.614" v="8692" actId="20577"/>
          <ac:spMkLst>
            <pc:docMk/>
            <pc:sldMk cId="2163437062" sldId="528"/>
            <ac:spMk id="15" creationId="{5A442141-B9D5-4FC7-A822-CA3641C7FAEE}"/>
          </ac:spMkLst>
        </pc:spChg>
        <pc:cxnChg chg="add mod">
          <ac:chgData name="Chris Hammersley" userId="e327f2e3-d585-451e-abb5-0d35ddadf47c" providerId="ADAL" clId="{10AD693D-6E2F-4883-8049-AE098BD97C88}" dt="2021-06-01T15:15:12.965" v="8239" actId="13822"/>
          <ac:cxnSpMkLst>
            <pc:docMk/>
            <pc:sldMk cId="2163437062" sldId="528"/>
            <ac:cxnSpMk id="11" creationId="{C2DC2603-DEA3-4664-AA3D-0BD1BA22D889}"/>
          </ac:cxnSpMkLst>
        </pc:cxnChg>
        <pc:cxnChg chg="add mod">
          <ac:chgData name="Chris Hammersley" userId="e327f2e3-d585-451e-abb5-0d35ddadf47c" providerId="ADAL" clId="{10AD693D-6E2F-4883-8049-AE098BD97C88}" dt="2021-06-01T15:16:53.781" v="8547" actId="13822"/>
          <ac:cxnSpMkLst>
            <pc:docMk/>
            <pc:sldMk cId="2163437062" sldId="528"/>
            <ac:cxnSpMk id="14" creationId="{6F5CAE5F-7A38-4D97-9984-52382F893464}"/>
          </ac:cxnSpMkLst>
        </pc:cxnChg>
        <pc:cxnChg chg="add mod">
          <ac:chgData name="Chris Hammersley" userId="e327f2e3-d585-451e-abb5-0d35ddadf47c" providerId="ADAL" clId="{10AD693D-6E2F-4883-8049-AE098BD97C88}" dt="2021-06-01T15:17:56.167" v="8662" actId="20577"/>
          <ac:cxnSpMkLst>
            <pc:docMk/>
            <pc:sldMk cId="2163437062" sldId="528"/>
            <ac:cxnSpMk id="16" creationId="{7F9A8978-7158-4D2E-9E3C-956139EB9C58}"/>
          </ac:cxnSpMkLst>
        </pc:cxnChg>
      </pc:sldChg>
      <pc:sldChg chg="addSp delSp modSp new mod">
        <pc:chgData name="Chris Hammersley" userId="e327f2e3-d585-451e-abb5-0d35ddadf47c" providerId="ADAL" clId="{10AD693D-6E2F-4883-8049-AE098BD97C88}" dt="2021-06-01T16:11:00.705" v="10115" actId="1076"/>
        <pc:sldMkLst>
          <pc:docMk/>
          <pc:sldMk cId="2578408017" sldId="529"/>
        </pc:sldMkLst>
        <pc:spChg chg="mod">
          <ac:chgData name="Chris Hammersley" userId="e327f2e3-d585-451e-abb5-0d35ddadf47c" providerId="ADAL" clId="{10AD693D-6E2F-4883-8049-AE098BD97C88}" dt="2021-06-01T16:08:56.550" v="10011" actId="20577"/>
          <ac:spMkLst>
            <pc:docMk/>
            <pc:sldMk cId="2578408017" sldId="529"/>
            <ac:spMk id="2" creationId="{347CC4DF-D8F6-4E89-9197-76F3FAAC6175}"/>
          </ac:spMkLst>
        </pc:spChg>
        <pc:spChg chg="del">
          <ac:chgData name="Chris Hammersley" userId="e327f2e3-d585-451e-abb5-0d35ddadf47c" providerId="ADAL" clId="{10AD693D-6E2F-4883-8049-AE098BD97C88}" dt="2021-06-01T15:55:51.685" v="8694" actId="478"/>
          <ac:spMkLst>
            <pc:docMk/>
            <pc:sldMk cId="2578408017" sldId="529"/>
            <ac:spMk id="3" creationId="{A2CA5F60-5385-4B2C-AAFE-8E0D7A0B0A96}"/>
          </ac:spMkLst>
        </pc:spChg>
        <pc:spChg chg="add mod">
          <ac:chgData name="Chris Hammersley" userId="e327f2e3-d585-451e-abb5-0d35ddadf47c" providerId="ADAL" clId="{10AD693D-6E2F-4883-8049-AE098BD97C88}" dt="2021-06-01T16:08:10.599" v="9951" actId="404"/>
          <ac:spMkLst>
            <pc:docMk/>
            <pc:sldMk cId="2578408017" sldId="529"/>
            <ac:spMk id="8" creationId="{8068159A-641D-48B9-8E0C-32C5BDE1A394}"/>
          </ac:spMkLst>
        </pc:spChg>
        <pc:graphicFrameChg chg="add mod modGraphic">
          <ac:chgData name="Chris Hammersley" userId="e327f2e3-d585-451e-abb5-0d35ddadf47c" providerId="ADAL" clId="{10AD693D-6E2F-4883-8049-AE098BD97C88}" dt="2021-06-01T16:11:00.705" v="10115" actId="1076"/>
          <ac:graphicFrameMkLst>
            <pc:docMk/>
            <pc:sldMk cId="2578408017" sldId="529"/>
            <ac:graphicFrameMk id="7" creationId="{46BB5EC1-5AE5-4957-974B-50AAC1922448}"/>
          </ac:graphicFrameMkLst>
        </pc:graphicFrameChg>
      </pc:sldChg>
      <pc:sldChg chg="modSp new mod">
        <pc:chgData name="Chris Hammersley" userId="e327f2e3-d585-451e-abb5-0d35ddadf47c" providerId="ADAL" clId="{10AD693D-6E2F-4883-8049-AE098BD97C88}" dt="2021-06-02T09:27:32.021" v="11030" actId="20577"/>
        <pc:sldMkLst>
          <pc:docMk/>
          <pc:sldMk cId="3213910773" sldId="530"/>
        </pc:sldMkLst>
        <pc:spChg chg="mod">
          <ac:chgData name="Chris Hammersley" userId="e327f2e3-d585-451e-abb5-0d35ddadf47c" providerId="ADAL" clId="{10AD693D-6E2F-4883-8049-AE098BD97C88}" dt="2021-06-02T09:27:32.021" v="11030" actId="20577"/>
          <ac:spMkLst>
            <pc:docMk/>
            <pc:sldMk cId="3213910773" sldId="530"/>
            <ac:spMk id="3" creationId="{BDF613A2-A8A0-4242-B59E-E08022D30829}"/>
          </ac:spMkLst>
        </pc:spChg>
      </pc:sldChg>
      <pc:sldChg chg="addSp modSp new mod">
        <pc:chgData name="Chris Hammersley" userId="e327f2e3-d585-451e-abb5-0d35ddadf47c" providerId="ADAL" clId="{10AD693D-6E2F-4883-8049-AE098BD97C88}" dt="2021-06-02T10:00:18.973" v="11572" actId="14100"/>
        <pc:sldMkLst>
          <pc:docMk/>
          <pc:sldMk cId="3458240549" sldId="531"/>
        </pc:sldMkLst>
        <pc:spChg chg="mod">
          <ac:chgData name="Chris Hammersley" userId="e327f2e3-d585-451e-abb5-0d35ddadf47c" providerId="ADAL" clId="{10AD693D-6E2F-4883-8049-AE098BD97C88}" dt="2021-06-02T09:27:43.556" v="11061" actId="20577"/>
          <ac:spMkLst>
            <pc:docMk/>
            <pc:sldMk cId="3458240549" sldId="531"/>
            <ac:spMk id="2" creationId="{09F4663A-6EA7-4202-9C8F-FB0AEB346810}"/>
          </ac:spMkLst>
        </pc:spChg>
        <pc:spChg chg="mod">
          <ac:chgData name="Chris Hammersley" userId="e327f2e3-d585-451e-abb5-0d35ddadf47c" providerId="ADAL" clId="{10AD693D-6E2F-4883-8049-AE098BD97C88}" dt="2021-06-02T10:00:18.973" v="11572" actId="14100"/>
          <ac:spMkLst>
            <pc:docMk/>
            <pc:sldMk cId="3458240549" sldId="531"/>
            <ac:spMk id="3" creationId="{C83CF3C3-2E4C-48CE-A134-BA39709563C0}"/>
          </ac:spMkLst>
        </pc:spChg>
        <pc:picChg chg="add mod">
          <ac:chgData name="Chris Hammersley" userId="e327f2e3-d585-451e-abb5-0d35ddadf47c" providerId="ADAL" clId="{10AD693D-6E2F-4883-8049-AE098BD97C88}" dt="2021-06-02T10:00:16.581" v="11571" actId="1076"/>
          <ac:picMkLst>
            <pc:docMk/>
            <pc:sldMk cId="3458240549" sldId="531"/>
            <ac:picMk id="7" creationId="{142A6A8B-9C57-4A6C-B436-B9AB7491DA47}"/>
          </ac:picMkLst>
        </pc:picChg>
      </pc:sldChg>
      <pc:sldMasterChg chg="modSldLayout">
        <pc:chgData name="Chris Hammersley" userId="e327f2e3-d585-451e-abb5-0d35ddadf47c" providerId="ADAL" clId="{10AD693D-6E2F-4883-8049-AE098BD97C88}" dt="2021-06-04T11:30:31.638" v="11590" actId="18131"/>
        <pc:sldMasterMkLst>
          <pc:docMk/>
          <pc:sldMasterMk cId="1552267537" sldId="2147483648"/>
        </pc:sldMasterMkLst>
        <pc:sldLayoutChg chg="addSp delSp modSp mod">
          <pc:chgData name="Chris Hammersley" userId="e327f2e3-d585-451e-abb5-0d35ddadf47c" providerId="ADAL" clId="{10AD693D-6E2F-4883-8049-AE098BD97C88}" dt="2021-06-04T11:30:31.638" v="11590" actId="18131"/>
          <pc:sldLayoutMkLst>
            <pc:docMk/>
            <pc:sldMasterMk cId="1552267537" sldId="2147483648"/>
            <pc:sldLayoutMk cId="28277016" sldId="2147483678"/>
          </pc:sldLayoutMkLst>
          <pc:picChg chg="add mod ord modCrop">
            <ac:chgData name="Chris Hammersley" userId="e327f2e3-d585-451e-abb5-0d35ddadf47c" providerId="ADAL" clId="{10AD693D-6E2F-4883-8049-AE098BD97C88}" dt="2021-06-04T11:30:31.638" v="11590" actId="18131"/>
            <ac:picMkLst>
              <pc:docMk/>
              <pc:sldMasterMk cId="1552267537" sldId="2147483648"/>
              <pc:sldLayoutMk cId="28277016" sldId="2147483678"/>
              <ac:picMk id="3" creationId="{35516405-D914-4069-8B60-81AE4F95C10B}"/>
            </ac:picMkLst>
          </pc:picChg>
          <pc:picChg chg="del">
            <ac:chgData name="Chris Hammersley" userId="e327f2e3-d585-451e-abb5-0d35ddadf47c" providerId="ADAL" clId="{10AD693D-6E2F-4883-8049-AE098BD97C88}" dt="2021-06-04T11:29:59.341" v="11578" actId="478"/>
            <ac:picMkLst>
              <pc:docMk/>
              <pc:sldMasterMk cId="1552267537" sldId="2147483648"/>
              <pc:sldLayoutMk cId="28277016" sldId="2147483678"/>
              <ac:picMk id="5" creationId="{43066144-D010-412A-A658-D5A7AF2833B5}"/>
            </ac:picMkLst>
          </pc:pic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09-48FD-BDC3-4ADAD64D04A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09-48FD-BDC3-4ADAD64D04A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509-48FD-BDC3-4ADAD64D04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8606384"/>
        <c:axId val="568605992"/>
      </c:barChart>
      <c:catAx>
        <c:axId val="568606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8605992"/>
        <c:crosses val="autoZero"/>
        <c:auto val="1"/>
        <c:lblAlgn val="ctr"/>
        <c:lblOffset val="100"/>
        <c:noMultiLvlLbl val="0"/>
      </c:catAx>
      <c:valAx>
        <c:axId val="568605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8606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CB07717-7CB9-4662-A15F-23E784DAB3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AF833B-7CAE-46CE-85C5-6251F71EDF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EA117-F42C-43A1-811A-2E89CC7F4268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3C8292-338B-40F4-81D2-25C81C9F33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1BDFDE-AB19-44FD-A666-DEA35D9B9D9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6AF4C-1680-4355-8C97-158271D52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357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30FFC-B276-45E5-B2D5-96717044B4D8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DAFE9-FC94-4153-9BBC-FC7039548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025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E1A8836-82A4-491D-B256-45FA0D4CEC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6C6A45-03A4-43CA-8BCB-FFE629D7854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16700" y="1325245"/>
            <a:ext cx="5154542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rgbClr val="706F6F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665D59-106A-4C98-9FCB-4D3B48C3DB0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16700" y="4779390"/>
            <a:ext cx="4123944" cy="1527142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706F6F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Presenter’s name</a:t>
            </a:r>
          </a:p>
          <a:p>
            <a:r>
              <a:rPr lang="en-US" dirty="0"/>
              <a:t>Date</a:t>
            </a:r>
            <a:endParaRPr lang="en-GB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61191023-4495-4A1A-99A7-CEE0C8B2BC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728F0BCA-3EF6-4433-AFDA-0C8E49A23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2999" y="6322455"/>
            <a:ext cx="6273487" cy="365125"/>
          </a:xfrm>
          <a:prstGeom prst="rect">
            <a:avLst/>
          </a:prstGeom>
        </p:spPr>
        <p:txBody>
          <a:bodyPr anchor="b"/>
          <a:lstStyle>
            <a:lvl1pPr algn="l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01CF922F-E7BB-4209-A586-71088F2F7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2642BA-8F40-4C3B-A81E-7BD8B0DB19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39" y="622221"/>
            <a:ext cx="2875444" cy="48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3258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56">
          <p15:clr>
            <a:srgbClr val="FBAE40"/>
          </p15:clr>
        </p15:guide>
        <p15:guide id="2" pos="325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PHONE (X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6BBAD2C6-0DE5-403D-A91D-7DE665B0DB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1"/>
          <a:stretch/>
        </p:blipFill>
        <p:spPr>
          <a:xfrm>
            <a:off x="0" y="0"/>
            <a:ext cx="6599719" cy="685714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257B15A-A426-43DB-B921-E9A045BB5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5257801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grpSp>
        <p:nvGrpSpPr>
          <p:cNvPr id="12" name="iPhone 6 white">
            <a:extLst>
              <a:ext uri="{FF2B5EF4-FFF2-40B4-BE49-F238E27FC236}">
                <a16:creationId xmlns:a16="http://schemas.microsoft.com/office/drawing/2014/main" id="{41F5E4A2-726C-419F-A335-441E6A33CCE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573489" y="143419"/>
            <a:ext cx="6538034" cy="6538034"/>
            <a:chOff x="1260" y="0"/>
            <a:chExt cx="3240" cy="3240"/>
          </a:xfrm>
        </p:grpSpPr>
        <p:sp>
          <p:nvSpPr>
            <p:cNvPr id="13" name="AutoShape 3">
              <a:extLst>
                <a:ext uri="{FF2B5EF4-FFF2-40B4-BE49-F238E27FC236}">
                  <a16:creationId xmlns:a16="http://schemas.microsoft.com/office/drawing/2014/main" id="{E32A0507-09FF-49AD-A3FE-69F214F55E4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260" y="0"/>
              <a:ext cx="3240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B810C9FE-782D-4BCF-A31C-741745C9B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202"/>
              <a:ext cx="1412" cy="731"/>
            </a:xfrm>
            <a:custGeom>
              <a:avLst/>
              <a:gdLst/>
              <a:ahLst/>
              <a:cxnLst>
                <a:cxn ang="0">
                  <a:pos x="344" y="284"/>
                </a:cxn>
                <a:cxn ang="0">
                  <a:pos x="1054" y="7"/>
                </a:cxn>
                <a:cxn ang="0">
                  <a:pos x="6137" y="7"/>
                </a:cxn>
                <a:cxn ang="0">
                  <a:pos x="6886" y="261"/>
                </a:cxn>
                <a:cxn ang="0">
                  <a:pos x="7214" y="1043"/>
                </a:cxn>
                <a:cxn ang="0">
                  <a:pos x="7214" y="2610"/>
                </a:cxn>
                <a:cxn ang="0">
                  <a:pos x="7231" y="2782"/>
                </a:cxn>
                <a:cxn ang="0">
                  <a:pos x="7242" y="2879"/>
                </a:cxn>
                <a:cxn ang="0">
                  <a:pos x="7210" y="3093"/>
                </a:cxn>
                <a:cxn ang="0">
                  <a:pos x="7209" y="3544"/>
                </a:cxn>
                <a:cxn ang="0">
                  <a:pos x="7246" y="3614"/>
                </a:cxn>
                <a:cxn ang="0">
                  <a:pos x="7208" y="3762"/>
                </a:cxn>
                <a:cxn ang="0">
                  <a:pos x="7205" y="3754"/>
                </a:cxn>
                <a:cxn ang="0">
                  <a:pos x="7238" y="3676"/>
                </a:cxn>
                <a:cxn ang="0">
                  <a:pos x="7222" y="3630"/>
                </a:cxn>
                <a:cxn ang="0">
                  <a:pos x="7194" y="3509"/>
                </a:cxn>
                <a:cxn ang="0">
                  <a:pos x="7194" y="2994"/>
                </a:cxn>
                <a:cxn ang="0">
                  <a:pos x="7223" y="2865"/>
                </a:cxn>
                <a:cxn ang="0">
                  <a:pos x="7193" y="2788"/>
                </a:cxn>
                <a:cxn ang="0">
                  <a:pos x="7178" y="2710"/>
                </a:cxn>
                <a:cxn ang="0">
                  <a:pos x="7179" y="1276"/>
                </a:cxn>
                <a:cxn ang="0">
                  <a:pos x="7149" y="853"/>
                </a:cxn>
                <a:cxn ang="0">
                  <a:pos x="6722" y="197"/>
                </a:cxn>
                <a:cxn ang="0">
                  <a:pos x="6186" y="53"/>
                </a:cxn>
                <a:cxn ang="0">
                  <a:pos x="1336" y="53"/>
                </a:cxn>
                <a:cxn ang="0">
                  <a:pos x="820" y="83"/>
                </a:cxn>
                <a:cxn ang="0">
                  <a:pos x="232" y="503"/>
                </a:cxn>
                <a:cxn ang="0">
                  <a:pos x="100" y="818"/>
                </a:cxn>
                <a:cxn ang="0">
                  <a:pos x="78" y="1143"/>
                </a:cxn>
                <a:cxn ang="0">
                  <a:pos x="73" y="2826"/>
                </a:cxn>
                <a:cxn ang="0">
                  <a:pos x="74" y="2854"/>
                </a:cxn>
                <a:cxn ang="0">
                  <a:pos x="79" y="3444"/>
                </a:cxn>
                <a:cxn ang="0">
                  <a:pos x="74" y="3716"/>
                </a:cxn>
                <a:cxn ang="0">
                  <a:pos x="24" y="3699"/>
                </a:cxn>
                <a:cxn ang="0">
                  <a:pos x="17" y="3722"/>
                </a:cxn>
                <a:cxn ang="0">
                  <a:pos x="0" y="3735"/>
                </a:cxn>
                <a:cxn ang="0">
                  <a:pos x="15" y="3576"/>
                </a:cxn>
                <a:cxn ang="0">
                  <a:pos x="11" y="2823"/>
                </a:cxn>
                <a:cxn ang="0">
                  <a:pos x="41" y="2805"/>
                </a:cxn>
                <a:cxn ang="0">
                  <a:pos x="52" y="2798"/>
                </a:cxn>
                <a:cxn ang="0">
                  <a:pos x="38" y="2220"/>
                </a:cxn>
                <a:cxn ang="0">
                  <a:pos x="33" y="2152"/>
                </a:cxn>
                <a:cxn ang="0">
                  <a:pos x="23" y="1773"/>
                </a:cxn>
                <a:cxn ang="0">
                  <a:pos x="36" y="1724"/>
                </a:cxn>
                <a:cxn ang="0">
                  <a:pos x="43" y="1645"/>
                </a:cxn>
                <a:cxn ang="0">
                  <a:pos x="43" y="993"/>
                </a:cxn>
                <a:cxn ang="0">
                  <a:pos x="344" y="284"/>
                </a:cxn>
              </a:cxnLst>
              <a:rect l="0" t="0" r="r" b="b"/>
              <a:pathLst>
                <a:path w="7270" h="3762">
                  <a:moveTo>
                    <a:pt x="344" y="284"/>
                  </a:moveTo>
                  <a:cubicBezTo>
                    <a:pt x="531" y="100"/>
                    <a:pt x="795" y="13"/>
                    <a:pt x="1054" y="7"/>
                  </a:cubicBezTo>
                  <a:cubicBezTo>
                    <a:pt x="2748" y="7"/>
                    <a:pt x="4443" y="7"/>
                    <a:pt x="6137" y="7"/>
                  </a:cubicBezTo>
                  <a:cubicBezTo>
                    <a:pt x="6405" y="0"/>
                    <a:pt x="6684" y="79"/>
                    <a:pt x="6886" y="261"/>
                  </a:cubicBezTo>
                  <a:cubicBezTo>
                    <a:pt x="7106" y="456"/>
                    <a:pt x="7212" y="754"/>
                    <a:pt x="7214" y="1043"/>
                  </a:cubicBezTo>
                  <a:cubicBezTo>
                    <a:pt x="7215" y="1565"/>
                    <a:pt x="7214" y="2088"/>
                    <a:pt x="7214" y="2610"/>
                  </a:cubicBezTo>
                  <a:cubicBezTo>
                    <a:pt x="7215" y="2667"/>
                    <a:pt x="7205" y="2729"/>
                    <a:pt x="7231" y="2782"/>
                  </a:cubicBezTo>
                  <a:cubicBezTo>
                    <a:pt x="7239" y="2813"/>
                    <a:pt x="7256" y="2847"/>
                    <a:pt x="7242" y="2879"/>
                  </a:cubicBezTo>
                  <a:cubicBezTo>
                    <a:pt x="7196" y="2942"/>
                    <a:pt x="7210" y="3021"/>
                    <a:pt x="7210" y="3093"/>
                  </a:cubicBezTo>
                  <a:cubicBezTo>
                    <a:pt x="7214" y="3243"/>
                    <a:pt x="7208" y="3394"/>
                    <a:pt x="7209" y="3544"/>
                  </a:cubicBezTo>
                  <a:cubicBezTo>
                    <a:pt x="7205" y="3574"/>
                    <a:pt x="7220" y="3599"/>
                    <a:pt x="7246" y="3614"/>
                  </a:cubicBezTo>
                  <a:cubicBezTo>
                    <a:pt x="7245" y="3662"/>
                    <a:pt x="7270" y="3741"/>
                    <a:pt x="7208" y="3762"/>
                  </a:cubicBezTo>
                  <a:lnTo>
                    <a:pt x="7205" y="3754"/>
                  </a:lnTo>
                  <a:cubicBezTo>
                    <a:pt x="7203" y="3723"/>
                    <a:pt x="7216" y="3697"/>
                    <a:pt x="7238" y="3676"/>
                  </a:cubicBezTo>
                  <a:lnTo>
                    <a:pt x="7222" y="3630"/>
                  </a:lnTo>
                  <a:cubicBezTo>
                    <a:pt x="7208" y="3591"/>
                    <a:pt x="7194" y="3551"/>
                    <a:pt x="7194" y="3509"/>
                  </a:cubicBezTo>
                  <a:cubicBezTo>
                    <a:pt x="7192" y="3337"/>
                    <a:pt x="7191" y="3165"/>
                    <a:pt x="7194" y="2994"/>
                  </a:cubicBezTo>
                  <a:cubicBezTo>
                    <a:pt x="7195" y="2949"/>
                    <a:pt x="7210" y="2907"/>
                    <a:pt x="7223" y="2865"/>
                  </a:cubicBezTo>
                  <a:cubicBezTo>
                    <a:pt x="7234" y="2835"/>
                    <a:pt x="7218" y="2804"/>
                    <a:pt x="7193" y="2788"/>
                  </a:cubicBezTo>
                  <a:cubicBezTo>
                    <a:pt x="7182" y="2763"/>
                    <a:pt x="7178" y="2737"/>
                    <a:pt x="7178" y="2710"/>
                  </a:cubicBezTo>
                  <a:cubicBezTo>
                    <a:pt x="7180" y="2232"/>
                    <a:pt x="7178" y="1754"/>
                    <a:pt x="7179" y="1276"/>
                  </a:cubicBezTo>
                  <a:cubicBezTo>
                    <a:pt x="7176" y="1135"/>
                    <a:pt x="7183" y="992"/>
                    <a:pt x="7149" y="853"/>
                  </a:cubicBezTo>
                  <a:cubicBezTo>
                    <a:pt x="7110" y="587"/>
                    <a:pt x="6955" y="335"/>
                    <a:pt x="6722" y="197"/>
                  </a:cubicBezTo>
                  <a:cubicBezTo>
                    <a:pt x="6561" y="100"/>
                    <a:pt x="6373" y="55"/>
                    <a:pt x="6186" y="53"/>
                  </a:cubicBezTo>
                  <a:cubicBezTo>
                    <a:pt x="4570" y="53"/>
                    <a:pt x="2953" y="53"/>
                    <a:pt x="1336" y="53"/>
                  </a:cubicBezTo>
                  <a:cubicBezTo>
                    <a:pt x="1164" y="56"/>
                    <a:pt x="989" y="40"/>
                    <a:pt x="820" y="83"/>
                  </a:cubicBezTo>
                  <a:cubicBezTo>
                    <a:pt x="579" y="137"/>
                    <a:pt x="355" y="285"/>
                    <a:pt x="232" y="503"/>
                  </a:cubicBezTo>
                  <a:cubicBezTo>
                    <a:pt x="163" y="596"/>
                    <a:pt x="129" y="707"/>
                    <a:pt x="100" y="818"/>
                  </a:cubicBezTo>
                  <a:cubicBezTo>
                    <a:pt x="73" y="924"/>
                    <a:pt x="80" y="1034"/>
                    <a:pt x="78" y="1143"/>
                  </a:cubicBezTo>
                  <a:cubicBezTo>
                    <a:pt x="72" y="1704"/>
                    <a:pt x="82" y="2265"/>
                    <a:pt x="73" y="2826"/>
                  </a:cubicBezTo>
                  <a:cubicBezTo>
                    <a:pt x="26" y="2805"/>
                    <a:pt x="28" y="2880"/>
                    <a:pt x="74" y="2854"/>
                  </a:cubicBezTo>
                  <a:cubicBezTo>
                    <a:pt x="85" y="3051"/>
                    <a:pt x="77" y="3248"/>
                    <a:pt x="79" y="3444"/>
                  </a:cubicBezTo>
                  <a:cubicBezTo>
                    <a:pt x="80" y="3535"/>
                    <a:pt x="82" y="3626"/>
                    <a:pt x="74" y="3716"/>
                  </a:cubicBezTo>
                  <a:cubicBezTo>
                    <a:pt x="59" y="3705"/>
                    <a:pt x="42" y="3700"/>
                    <a:pt x="24" y="3699"/>
                  </a:cubicBezTo>
                  <a:cubicBezTo>
                    <a:pt x="22" y="3705"/>
                    <a:pt x="19" y="3716"/>
                    <a:pt x="17" y="3722"/>
                  </a:cubicBezTo>
                  <a:lnTo>
                    <a:pt x="0" y="3735"/>
                  </a:lnTo>
                  <a:cubicBezTo>
                    <a:pt x="8" y="3682"/>
                    <a:pt x="15" y="3629"/>
                    <a:pt x="15" y="3576"/>
                  </a:cubicBezTo>
                  <a:cubicBezTo>
                    <a:pt x="14" y="3325"/>
                    <a:pt x="18" y="3073"/>
                    <a:pt x="11" y="2823"/>
                  </a:cubicBezTo>
                  <a:cubicBezTo>
                    <a:pt x="18" y="2818"/>
                    <a:pt x="33" y="2809"/>
                    <a:pt x="41" y="2805"/>
                  </a:cubicBezTo>
                  <a:cubicBezTo>
                    <a:pt x="44" y="2803"/>
                    <a:pt x="49" y="2799"/>
                    <a:pt x="52" y="2798"/>
                  </a:cubicBezTo>
                  <a:cubicBezTo>
                    <a:pt x="38" y="2605"/>
                    <a:pt x="62" y="2411"/>
                    <a:pt x="38" y="2220"/>
                  </a:cubicBezTo>
                  <a:cubicBezTo>
                    <a:pt x="66" y="2207"/>
                    <a:pt x="61" y="2162"/>
                    <a:pt x="33" y="2152"/>
                  </a:cubicBezTo>
                  <a:cubicBezTo>
                    <a:pt x="36" y="2026"/>
                    <a:pt x="45" y="1898"/>
                    <a:pt x="23" y="1773"/>
                  </a:cubicBezTo>
                  <a:cubicBezTo>
                    <a:pt x="28" y="1757"/>
                    <a:pt x="32" y="1741"/>
                    <a:pt x="36" y="1724"/>
                  </a:cubicBezTo>
                  <a:cubicBezTo>
                    <a:pt x="44" y="1699"/>
                    <a:pt x="43" y="1671"/>
                    <a:pt x="43" y="1645"/>
                  </a:cubicBezTo>
                  <a:cubicBezTo>
                    <a:pt x="41" y="1427"/>
                    <a:pt x="44" y="1210"/>
                    <a:pt x="43" y="993"/>
                  </a:cubicBezTo>
                  <a:cubicBezTo>
                    <a:pt x="53" y="731"/>
                    <a:pt x="152" y="466"/>
                    <a:pt x="344" y="284"/>
                  </a:cubicBezTo>
                </a:path>
              </a:pathLst>
            </a:custGeom>
            <a:solidFill>
              <a:srgbClr val="AFB1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9CE46E8B-1C6E-40DD-B356-23D847604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" y="210"/>
              <a:ext cx="1371" cy="2808"/>
            </a:xfrm>
            <a:custGeom>
              <a:avLst/>
              <a:gdLst/>
              <a:ahLst/>
              <a:cxnLst>
                <a:cxn ang="0">
                  <a:pos x="726" y="43"/>
                </a:cxn>
                <a:cxn ang="0">
                  <a:pos x="1242" y="13"/>
                </a:cxn>
                <a:cxn ang="0">
                  <a:pos x="6092" y="13"/>
                </a:cxn>
                <a:cxn ang="0">
                  <a:pos x="6628" y="157"/>
                </a:cxn>
                <a:cxn ang="0">
                  <a:pos x="7055" y="813"/>
                </a:cxn>
                <a:cxn ang="0">
                  <a:pos x="7043" y="943"/>
                </a:cxn>
                <a:cxn ang="0">
                  <a:pos x="7010" y="904"/>
                </a:cxn>
                <a:cxn ang="0">
                  <a:pos x="6962" y="696"/>
                </a:cxn>
                <a:cxn ang="0">
                  <a:pos x="6970" y="875"/>
                </a:cxn>
                <a:cxn ang="0">
                  <a:pos x="6825" y="487"/>
                </a:cxn>
                <a:cxn ang="0">
                  <a:pos x="6126" y="122"/>
                </a:cxn>
                <a:cxn ang="0">
                  <a:pos x="1043" y="115"/>
                </a:cxn>
                <a:cxn ang="0">
                  <a:pos x="460" y="269"/>
                </a:cxn>
                <a:cxn ang="0">
                  <a:pos x="125" y="787"/>
                </a:cxn>
                <a:cxn ang="0">
                  <a:pos x="102" y="1220"/>
                </a:cxn>
                <a:cxn ang="0">
                  <a:pos x="104" y="6953"/>
                </a:cxn>
                <a:cxn ang="0">
                  <a:pos x="108" y="7244"/>
                </a:cxn>
                <a:cxn ang="0">
                  <a:pos x="102" y="8370"/>
                </a:cxn>
                <a:cxn ang="0">
                  <a:pos x="103" y="13504"/>
                </a:cxn>
                <a:cxn ang="0">
                  <a:pos x="354" y="14159"/>
                </a:cxn>
                <a:cxn ang="0">
                  <a:pos x="791" y="14377"/>
                </a:cxn>
                <a:cxn ang="0">
                  <a:pos x="1109" y="14393"/>
                </a:cxn>
                <a:cxn ang="0">
                  <a:pos x="5926" y="14390"/>
                </a:cxn>
                <a:cxn ang="0">
                  <a:pos x="6176" y="14386"/>
                </a:cxn>
                <a:cxn ang="0">
                  <a:pos x="6756" y="14114"/>
                </a:cxn>
                <a:cxn ang="0">
                  <a:pos x="6943" y="13782"/>
                </a:cxn>
                <a:cxn ang="0">
                  <a:pos x="6705" y="14222"/>
                </a:cxn>
                <a:cxn ang="0">
                  <a:pos x="6176" y="14430"/>
                </a:cxn>
                <a:cxn ang="0">
                  <a:pos x="4893" y="14441"/>
                </a:cxn>
                <a:cxn ang="0">
                  <a:pos x="1259" y="14442"/>
                </a:cxn>
                <a:cxn ang="0">
                  <a:pos x="645" y="14385"/>
                </a:cxn>
                <a:cxn ang="0">
                  <a:pos x="281" y="14153"/>
                </a:cxn>
                <a:cxn ang="0">
                  <a:pos x="201" y="14029"/>
                </a:cxn>
                <a:cxn ang="0">
                  <a:pos x="61" y="13554"/>
                </a:cxn>
                <a:cxn ang="0">
                  <a:pos x="51" y="12637"/>
                </a:cxn>
                <a:cxn ang="0">
                  <a:pos x="7" y="11619"/>
                </a:cxn>
                <a:cxn ang="0">
                  <a:pos x="6" y="1369"/>
                </a:cxn>
                <a:cxn ang="0">
                  <a:pos x="11" y="1186"/>
                </a:cxn>
                <a:cxn ang="0">
                  <a:pos x="56" y="1054"/>
                </a:cxn>
                <a:cxn ang="0">
                  <a:pos x="21" y="887"/>
                </a:cxn>
                <a:cxn ang="0">
                  <a:pos x="138" y="463"/>
                </a:cxn>
                <a:cxn ang="0">
                  <a:pos x="726" y="43"/>
                </a:cxn>
              </a:cxnLst>
              <a:rect l="0" t="0" r="r" b="b"/>
              <a:pathLst>
                <a:path w="7055" h="14454">
                  <a:moveTo>
                    <a:pt x="726" y="43"/>
                  </a:moveTo>
                  <a:cubicBezTo>
                    <a:pt x="895" y="0"/>
                    <a:pt x="1070" y="16"/>
                    <a:pt x="1242" y="13"/>
                  </a:cubicBezTo>
                  <a:cubicBezTo>
                    <a:pt x="2859" y="13"/>
                    <a:pt x="4476" y="13"/>
                    <a:pt x="6092" y="13"/>
                  </a:cubicBezTo>
                  <a:cubicBezTo>
                    <a:pt x="6279" y="15"/>
                    <a:pt x="6467" y="60"/>
                    <a:pt x="6628" y="157"/>
                  </a:cubicBezTo>
                  <a:cubicBezTo>
                    <a:pt x="6861" y="295"/>
                    <a:pt x="7016" y="547"/>
                    <a:pt x="7055" y="813"/>
                  </a:cubicBezTo>
                  <a:cubicBezTo>
                    <a:pt x="7052" y="856"/>
                    <a:pt x="7047" y="900"/>
                    <a:pt x="7043" y="943"/>
                  </a:cubicBezTo>
                  <a:cubicBezTo>
                    <a:pt x="7023" y="936"/>
                    <a:pt x="7012" y="923"/>
                    <a:pt x="7010" y="904"/>
                  </a:cubicBezTo>
                  <a:cubicBezTo>
                    <a:pt x="7000" y="833"/>
                    <a:pt x="6994" y="761"/>
                    <a:pt x="6962" y="696"/>
                  </a:cubicBezTo>
                  <a:cubicBezTo>
                    <a:pt x="6964" y="755"/>
                    <a:pt x="6967" y="815"/>
                    <a:pt x="6970" y="875"/>
                  </a:cubicBezTo>
                  <a:cubicBezTo>
                    <a:pt x="6939" y="740"/>
                    <a:pt x="6904" y="603"/>
                    <a:pt x="6825" y="487"/>
                  </a:cubicBezTo>
                  <a:cubicBezTo>
                    <a:pt x="6676" y="254"/>
                    <a:pt x="6398" y="125"/>
                    <a:pt x="6126" y="122"/>
                  </a:cubicBezTo>
                  <a:cubicBezTo>
                    <a:pt x="4432" y="119"/>
                    <a:pt x="2738" y="117"/>
                    <a:pt x="1043" y="115"/>
                  </a:cubicBezTo>
                  <a:cubicBezTo>
                    <a:pt x="840" y="111"/>
                    <a:pt x="630" y="153"/>
                    <a:pt x="460" y="269"/>
                  </a:cubicBezTo>
                  <a:cubicBezTo>
                    <a:pt x="284" y="387"/>
                    <a:pt x="167" y="581"/>
                    <a:pt x="125" y="787"/>
                  </a:cubicBezTo>
                  <a:cubicBezTo>
                    <a:pt x="93" y="929"/>
                    <a:pt x="104" y="1075"/>
                    <a:pt x="102" y="1220"/>
                  </a:cubicBezTo>
                  <a:cubicBezTo>
                    <a:pt x="102" y="3131"/>
                    <a:pt x="103" y="5042"/>
                    <a:pt x="104" y="6953"/>
                  </a:cubicBezTo>
                  <a:cubicBezTo>
                    <a:pt x="104" y="7050"/>
                    <a:pt x="101" y="7147"/>
                    <a:pt x="108" y="7244"/>
                  </a:cubicBezTo>
                  <a:cubicBezTo>
                    <a:pt x="95" y="7619"/>
                    <a:pt x="106" y="7995"/>
                    <a:pt x="102" y="8370"/>
                  </a:cubicBezTo>
                  <a:cubicBezTo>
                    <a:pt x="102" y="10082"/>
                    <a:pt x="103" y="11793"/>
                    <a:pt x="103" y="13504"/>
                  </a:cubicBezTo>
                  <a:cubicBezTo>
                    <a:pt x="98" y="13743"/>
                    <a:pt x="185" y="13987"/>
                    <a:pt x="354" y="14159"/>
                  </a:cubicBezTo>
                  <a:cubicBezTo>
                    <a:pt x="474" y="14272"/>
                    <a:pt x="630" y="14344"/>
                    <a:pt x="791" y="14377"/>
                  </a:cubicBezTo>
                  <a:cubicBezTo>
                    <a:pt x="895" y="14399"/>
                    <a:pt x="1003" y="14393"/>
                    <a:pt x="1109" y="14393"/>
                  </a:cubicBezTo>
                  <a:cubicBezTo>
                    <a:pt x="2715" y="14392"/>
                    <a:pt x="4320" y="14391"/>
                    <a:pt x="5926" y="14390"/>
                  </a:cubicBezTo>
                  <a:cubicBezTo>
                    <a:pt x="6009" y="14389"/>
                    <a:pt x="6093" y="14391"/>
                    <a:pt x="6176" y="14386"/>
                  </a:cubicBezTo>
                  <a:cubicBezTo>
                    <a:pt x="6394" y="14375"/>
                    <a:pt x="6612" y="14281"/>
                    <a:pt x="6756" y="14114"/>
                  </a:cubicBezTo>
                  <a:cubicBezTo>
                    <a:pt x="6847" y="14022"/>
                    <a:pt x="6890" y="13897"/>
                    <a:pt x="6943" y="13782"/>
                  </a:cubicBezTo>
                  <a:cubicBezTo>
                    <a:pt x="6940" y="13960"/>
                    <a:pt x="6813" y="14094"/>
                    <a:pt x="6705" y="14222"/>
                  </a:cubicBezTo>
                  <a:cubicBezTo>
                    <a:pt x="6556" y="14345"/>
                    <a:pt x="6369" y="14419"/>
                    <a:pt x="6176" y="14430"/>
                  </a:cubicBezTo>
                  <a:cubicBezTo>
                    <a:pt x="5749" y="14438"/>
                    <a:pt x="5320" y="14421"/>
                    <a:pt x="4893" y="14441"/>
                  </a:cubicBezTo>
                  <a:cubicBezTo>
                    <a:pt x="3681" y="14441"/>
                    <a:pt x="2470" y="14442"/>
                    <a:pt x="1259" y="14442"/>
                  </a:cubicBezTo>
                  <a:cubicBezTo>
                    <a:pt x="1053" y="14442"/>
                    <a:pt x="842" y="14454"/>
                    <a:pt x="645" y="14385"/>
                  </a:cubicBezTo>
                  <a:cubicBezTo>
                    <a:pt x="506" y="14341"/>
                    <a:pt x="382" y="14257"/>
                    <a:pt x="281" y="14153"/>
                  </a:cubicBezTo>
                  <a:cubicBezTo>
                    <a:pt x="254" y="14112"/>
                    <a:pt x="227" y="14071"/>
                    <a:pt x="201" y="14029"/>
                  </a:cubicBezTo>
                  <a:cubicBezTo>
                    <a:pt x="110" y="13888"/>
                    <a:pt x="66" y="13720"/>
                    <a:pt x="61" y="13554"/>
                  </a:cubicBezTo>
                  <a:cubicBezTo>
                    <a:pt x="53" y="13248"/>
                    <a:pt x="56" y="12942"/>
                    <a:pt x="51" y="12637"/>
                  </a:cubicBezTo>
                  <a:cubicBezTo>
                    <a:pt x="2" y="12300"/>
                    <a:pt x="24" y="11958"/>
                    <a:pt x="7" y="11619"/>
                  </a:cubicBezTo>
                  <a:cubicBezTo>
                    <a:pt x="6" y="8203"/>
                    <a:pt x="6" y="4786"/>
                    <a:pt x="6" y="1369"/>
                  </a:cubicBezTo>
                  <a:cubicBezTo>
                    <a:pt x="7" y="1308"/>
                    <a:pt x="0" y="1247"/>
                    <a:pt x="11" y="1186"/>
                  </a:cubicBezTo>
                  <a:cubicBezTo>
                    <a:pt x="30" y="1143"/>
                    <a:pt x="60" y="1103"/>
                    <a:pt x="56" y="1054"/>
                  </a:cubicBezTo>
                  <a:cubicBezTo>
                    <a:pt x="63" y="995"/>
                    <a:pt x="39" y="941"/>
                    <a:pt x="21" y="887"/>
                  </a:cubicBezTo>
                  <a:cubicBezTo>
                    <a:pt x="23" y="737"/>
                    <a:pt x="95" y="603"/>
                    <a:pt x="138" y="463"/>
                  </a:cubicBezTo>
                  <a:cubicBezTo>
                    <a:pt x="261" y="245"/>
                    <a:pt x="485" y="97"/>
                    <a:pt x="726" y="43"/>
                  </a:cubicBezTo>
                </a:path>
              </a:pathLst>
            </a:custGeom>
            <a:solidFill>
              <a:srgbClr val="DDDED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5BD6CF50-3204-40F3-91E9-9FBB9AE5C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" y="231"/>
              <a:ext cx="1339" cy="1898"/>
            </a:xfrm>
            <a:custGeom>
              <a:avLst/>
              <a:gdLst/>
              <a:ahLst/>
              <a:cxnLst>
                <a:cxn ang="0">
                  <a:pos x="367" y="158"/>
                </a:cxn>
                <a:cxn ang="0">
                  <a:pos x="950" y="4"/>
                </a:cxn>
                <a:cxn ang="0">
                  <a:pos x="6033" y="11"/>
                </a:cxn>
                <a:cxn ang="0">
                  <a:pos x="6732" y="376"/>
                </a:cxn>
                <a:cxn ang="0">
                  <a:pos x="6877" y="764"/>
                </a:cxn>
                <a:cxn ang="0">
                  <a:pos x="6889" y="926"/>
                </a:cxn>
                <a:cxn ang="0">
                  <a:pos x="6888" y="6542"/>
                </a:cxn>
                <a:cxn ang="0">
                  <a:pos x="6885" y="7168"/>
                </a:cxn>
                <a:cxn ang="0">
                  <a:pos x="6863" y="7059"/>
                </a:cxn>
                <a:cxn ang="0">
                  <a:pos x="6864" y="6108"/>
                </a:cxn>
                <a:cxn ang="0">
                  <a:pos x="6856" y="5872"/>
                </a:cxn>
                <a:cxn ang="0">
                  <a:pos x="6847" y="6623"/>
                </a:cxn>
                <a:cxn ang="0">
                  <a:pos x="6781" y="6624"/>
                </a:cxn>
                <a:cxn ang="0">
                  <a:pos x="6767" y="6543"/>
                </a:cxn>
                <a:cxn ang="0">
                  <a:pos x="6764" y="5880"/>
                </a:cxn>
                <a:cxn ang="0">
                  <a:pos x="6667" y="5872"/>
                </a:cxn>
                <a:cxn ang="0">
                  <a:pos x="6666" y="1760"/>
                </a:cxn>
                <a:cxn ang="0">
                  <a:pos x="6655" y="1516"/>
                </a:cxn>
                <a:cxn ang="0">
                  <a:pos x="6654" y="1510"/>
                </a:cxn>
                <a:cxn ang="0">
                  <a:pos x="6615" y="1471"/>
                </a:cxn>
                <a:cxn ang="0">
                  <a:pos x="6611" y="1470"/>
                </a:cxn>
                <a:cxn ang="0">
                  <a:pos x="6366" y="1459"/>
                </a:cxn>
                <a:cxn ang="0">
                  <a:pos x="351" y="1458"/>
                </a:cxn>
                <a:cxn ang="0">
                  <a:pos x="277" y="1475"/>
                </a:cxn>
                <a:cxn ang="0">
                  <a:pos x="272" y="1476"/>
                </a:cxn>
                <a:cxn ang="0">
                  <a:pos x="220" y="1483"/>
                </a:cxn>
                <a:cxn ang="0">
                  <a:pos x="218" y="3125"/>
                </a:cxn>
                <a:cxn ang="0">
                  <a:pos x="221" y="9141"/>
                </a:cxn>
                <a:cxn ang="0">
                  <a:pos x="212" y="9766"/>
                </a:cxn>
                <a:cxn ang="0">
                  <a:pos x="198" y="9625"/>
                </a:cxn>
                <a:cxn ang="0">
                  <a:pos x="198" y="8042"/>
                </a:cxn>
                <a:cxn ang="0">
                  <a:pos x="195" y="7143"/>
                </a:cxn>
                <a:cxn ang="0">
                  <a:pos x="119" y="7143"/>
                </a:cxn>
                <a:cxn ang="0">
                  <a:pos x="110" y="7720"/>
                </a:cxn>
                <a:cxn ang="0">
                  <a:pos x="38" y="7725"/>
                </a:cxn>
                <a:cxn ang="0">
                  <a:pos x="36" y="7259"/>
                </a:cxn>
                <a:cxn ang="0">
                  <a:pos x="15" y="7133"/>
                </a:cxn>
                <a:cxn ang="0">
                  <a:pos x="11" y="6842"/>
                </a:cxn>
                <a:cxn ang="0">
                  <a:pos x="9" y="1109"/>
                </a:cxn>
                <a:cxn ang="0">
                  <a:pos x="32" y="676"/>
                </a:cxn>
                <a:cxn ang="0">
                  <a:pos x="367" y="158"/>
                </a:cxn>
              </a:cxnLst>
              <a:rect l="0" t="0" r="r" b="b"/>
              <a:pathLst>
                <a:path w="6892" h="9766">
                  <a:moveTo>
                    <a:pt x="367" y="158"/>
                  </a:moveTo>
                  <a:cubicBezTo>
                    <a:pt x="537" y="42"/>
                    <a:pt x="747" y="0"/>
                    <a:pt x="950" y="4"/>
                  </a:cubicBezTo>
                  <a:cubicBezTo>
                    <a:pt x="2645" y="6"/>
                    <a:pt x="4339" y="8"/>
                    <a:pt x="6033" y="11"/>
                  </a:cubicBezTo>
                  <a:cubicBezTo>
                    <a:pt x="6305" y="14"/>
                    <a:pt x="6583" y="143"/>
                    <a:pt x="6732" y="376"/>
                  </a:cubicBezTo>
                  <a:cubicBezTo>
                    <a:pt x="6811" y="492"/>
                    <a:pt x="6846" y="629"/>
                    <a:pt x="6877" y="764"/>
                  </a:cubicBezTo>
                  <a:cubicBezTo>
                    <a:pt x="6883" y="818"/>
                    <a:pt x="6888" y="872"/>
                    <a:pt x="6889" y="926"/>
                  </a:cubicBezTo>
                  <a:cubicBezTo>
                    <a:pt x="6888" y="2798"/>
                    <a:pt x="6889" y="4670"/>
                    <a:pt x="6888" y="6542"/>
                  </a:cubicBezTo>
                  <a:cubicBezTo>
                    <a:pt x="6887" y="6751"/>
                    <a:pt x="6892" y="6960"/>
                    <a:pt x="6885" y="7168"/>
                  </a:cubicBezTo>
                  <a:cubicBezTo>
                    <a:pt x="6875" y="7133"/>
                    <a:pt x="6863" y="7097"/>
                    <a:pt x="6863" y="7059"/>
                  </a:cubicBezTo>
                  <a:cubicBezTo>
                    <a:pt x="6866" y="6742"/>
                    <a:pt x="6864" y="6425"/>
                    <a:pt x="6864" y="6108"/>
                  </a:cubicBezTo>
                  <a:cubicBezTo>
                    <a:pt x="6865" y="6029"/>
                    <a:pt x="6867" y="5950"/>
                    <a:pt x="6856" y="5872"/>
                  </a:cubicBezTo>
                  <a:cubicBezTo>
                    <a:pt x="6837" y="6122"/>
                    <a:pt x="6857" y="6373"/>
                    <a:pt x="6847" y="6623"/>
                  </a:cubicBezTo>
                  <a:cubicBezTo>
                    <a:pt x="6825" y="6623"/>
                    <a:pt x="6803" y="6624"/>
                    <a:pt x="6781" y="6624"/>
                  </a:cubicBezTo>
                  <a:cubicBezTo>
                    <a:pt x="6775" y="6597"/>
                    <a:pt x="6769" y="6570"/>
                    <a:pt x="6767" y="6543"/>
                  </a:cubicBezTo>
                  <a:cubicBezTo>
                    <a:pt x="6763" y="6322"/>
                    <a:pt x="6772" y="6100"/>
                    <a:pt x="6764" y="5880"/>
                  </a:cubicBezTo>
                  <a:cubicBezTo>
                    <a:pt x="6732" y="5877"/>
                    <a:pt x="6699" y="5874"/>
                    <a:pt x="6667" y="5872"/>
                  </a:cubicBezTo>
                  <a:cubicBezTo>
                    <a:pt x="6668" y="4501"/>
                    <a:pt x="6666" y="3130"/>
                    <a:pt x="6666" y="1760"/>
                  </a:cubicBezTo>
                  <a:cubicBezTo>
                    <a:pt x="6664" y="1678"/>
                    <a:pt x="6675" y="1596"/>
                    <a:pt x="6655" y="1516"/>
                  </a:cubicBezTo>
                  <a:lnTo>
                    <a:pt x="6654" y="1510"/>
                  </a:lnTo>
                  <a:cubicBezTo>
                    <a:pt x="6639" y="1500"/>
                    <a:pt x="6626" y="1486"/>
                    <a:pt x="6615" y="1471"/>
                  </a:cubicBezTo>
                  <a:lnTo>
                    <a:pt x="6611" y="1470"/>
                  </a:lnTo>
                  <a:cubicBezTo>
                    <a:pt x="6530" y="1451"/>
                    <a:pt x="6448" y="1460"/>
                    <a:pt x="6366" y="1459"/>
                  </a:cubicBezTo>
                  <a:cubicBezTo>
                    <a:pt x="4361" y="1458"/>
                    <a:pt x="2356" y="1459"/>
                    <a:pt x="351" y="1458"/>
                  </a:cubicBezTo>
                  <a:cubicBezTo>
                    <a:pt x="325" y="1458"/>
                    <a:pt x="301" y="1467"/>
                    <a:pt x="277" y="1475"/>
                  </a:cubicBezTo>
                  <a:lnTo>
                    <a:pt x="272" y="1476"/>
                  </a:lnTo>
                  <a:cubicBezTo>
                    <a:pt x="254" y="1478"/>
                    <a:pt x="237" y="1480"/>
                    <a:pt x="220" y="1483"/>
                  </a:cubicBezTo>
                  <a:cubicBezTo>
                    <a:pt x="213" y="2030"/>
                    <a:pt x="219" y="2577"/>
                    <a:pt x="218" y="3125"/>
                  </a:cubicBezTo>
                  <a:cubicBezTo>
                    <a:pt x="216" y="5130"/>
                    <a:pt x="221" y="7136"/>
                    <a:pt x="221" y="9141"/>
                  </a:cubicBezTo>
                  <a:cubicBezTo>
                    <a:pt x="218" y="9349"/>
                    <a:pt x="233" y="9558"/>
                    <a:pt x="212" y="9766"/>
                  </a:cubicBezTo>
                  <a:cubicBezTo>
                    <a:pt x="205" y="9719"/>
                    <a:pt x="198" y="9672"/>
                    <a:pt x="198" y="9625"/>
                  </a:cubicBezTo>
                  <a:cubicBezTo>
                    <a:pt x="201" y="9097"/>
                    <a:pt x="196" y="8570"/>
                    <a:pt x="198" y="8042"/>
                  </a:cubicBezTo>
                  <a:cubicBezTo>
                    <a:pt x="195" y="7742"/>
                    <a:pt x="200" y="7443"/>
                    <a:pt x="195" y="7143"/>
                  </a:cubicBezTo>
                  <a:cubicBezTo>
                    <a:pt x="170" y="7143"/>
                    <a:pt x="145" y="7143"/>
                    <a:pt x="119" y="7143"/>
                  </a:cubicBezTo>
                  <a:cubicBezTo>
                    <a:pt x="108" y="7335"/>
                    <a:pt x="127" y="7528"/>
                    <a:pt x="110" y="7720"/>
                  </a:cubicBezTo>
                  <a:cubicBezTo>
                    <a:pt x="86" y="7721"/>
                    <a:pt x="62" y="7723"/>
                    <a:pt x="38" y="7725"/>
                  </a:cubicBezTo>
                  <a:cubicBezTo>
                    <a:pt x="31" y="7570"/>
                    <a:pt x="35" y="7414"/>
                    <a:pt x="36" y="7259"/>
                  </a:cubicBezTo>
                  <a:cubicBezTo>
                    <a:pt x="37" y="7216"/>
                    <a:pt x="26" y="7174"/>
                    <a:pt x="15" y="7133"/>
                  </a:cubicBezTo>
                  <a:cubicBezTo>
                    <a:pt x="8" y="7036"/>
                    <a:pt x="11" y="6939"/>
                    <a:pt x="11" y="6842"/>
                  </a:cubicBezTo>
                  <a:cubicBezTo>
                    <a:pt x="10" y="4931"/>
                    <a:pt x="9" y="3020"/>
                    <a:pt x="9" y="1109"/>
                  </a:cubicBezTo>
                  <a:cubicBezTo>
                    <a:pt x="11" y="964"/>
                    <a:pt x="0" y="818"/>
                    <a:pt x="32" y="676"/>
                  </a:cubicBezTo>
                  <a:cubicBezTo>
                    <a:pt x="74" y="470"/>
                    <a:pt x="191" y="276"/>
                    <a:pt x="367" y="158"/>
                  </a:cubicBezTo>
                </a:path>
              </a:pathLst>
            </a:custGeom>
            <a:solidFill>
              <a:srgbClr val="F5F5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64EA5145-DE56-41E5-8409-47C58CCB7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9" y="275"/>
              <a:ext cx="31" cy="37"/>
            </a:xfrm>
            <a:custGeom>
              <a:avLst/>
              <a:gdLst/>
              <a:ahLst/>
              <a:cxnLst>
                <a:cxn ang="0">
                  <a:pos x="41" y="39"/>
                </a:cxn>
                <a:cxn ang="0">
                  <a:pos x="149" y="101"/>
                </a:cxn>
                <a:cxn ang="0">
                  <a:pos x="21" y="130"/>
                </a:cxn>
                <a:cxn ang="0">
                  <a:pos x="41" y="39"/>
                </a:cxn>
              </a:cxnLst>
              <a:rect l="0" t="0" r="r" b="b"/>
              <a:pathLst>
                <a:path w="160" h="187">
                  <a:moveTo>
                    <a:pt x="41" y="39"/>
                  </a:moveTo>
                  <a:cubicBezTo>
                    <a:pt x="84" y="0"/>
                    <a:pt x="160" y="43"/>
                    <a:pt x="149" y="101"/>
                  </a:cubicBezTo>
                  <a:cubicBezTo>
                    <a:pt x="152" y="166"/>
                    <a:pt x="48" y="187"/>
                    <a:pt x="21" y="130"/>
                  </a:cubicBezTo>
                  <a:cubicBezTo>
                    <a:pt x="0" y="101"/>
                    <a:pt x="12" y="58"/>
                    <a:pt x="41" y="39"/>
                  </a:cubicBezTo>
                  <a:close/>
                </a:path>
              </a:pathLst>
            </a:custGeom>
            <a:solidFill>
              <a:srgbClr val="30313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275EE7C5-C3A6-4F97-AE69-5A21E7795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300"/>
              <a:ext cx="72" cy="2660"/>
            </a:xfrm>
            <a:custGeom>
              <a:avLst/>
              <a:gdLst/>
              <a:ahLst/>
              <a:cxnLst>
                <a:cxn ang="0">
                  <a:pos x="232" y="0"/>
                </a:cxn>
                <a:cxn ang="0">
                  <a:pos x="115" y="424"/>
                </a:cxn>
                <a:cxn ang="0">
                  <a:pos x="150" y="591"/>
                </a:cxn>
                <a:cxn ang="0">
                  <a:pos x="105" y="723"/>
                </a:cxn>
                <a:cxn ang="0">
                  <a:pos x="100" y="906"/>
                </a:cxn>
                <a:cxn ang="0">
                  <a:pos x="101" y="11156"/>
                </a:cxn>
                <a:cxn ang="0">
                  <a:pos x="145" y="12174"/>
                </a:cxn>
                <a:cxn ang="0">
                  <a:pos x="155" y="13091"/>
                </a:cxn>
                <a:cxn ang="0">
                  <a:pos x="295" y="13566"/>
                </a:cxn>
                <a:cxn ang="0">
                  <a:pos x="375" y="13690"/>
                </a:cxn>
                <a:cxn ang="0">
                  <a:pos x="283" y="13595"/>
                </a:cxn>
                <a:cxn ang="0">
                  <a:pos x="130" y="13204"/>
                </a:cxn>
                <a:cxn ang="0">
                  <a:pos x="109" y="12840"/>
                </a:cxn>
                <a:cxn ang="0">
                  <a:pos x="76" y="12017"/>
                </a:cxn>
                <a:cxn ang="0">
                  <a:pos x="66" y="11091"/>
                </a:cxn>
                <a:cxn ang="0">
                  <a:pos x="66" y="5741"/>
                </a:cxn>
                <a:cxn ang="0">
                  <a:pos x="62" y="4451"/>
                </a:cxn>
                <a:cxn ang="0">
                  <a:pos x="58" y="5507"/>
                </a:cxn>
                <a:cxn ang="0">
                  <a:pos x="58" y="10774"/>
                </a:cxn>
                <a:cxn ang="0">
                  <a:pos x="60" y="11990"/>
                </a:cxn>
                <a:cxn ang="0">
                  <a:pos x="48" y="12657"/>
                </a:cxn>
                <a:cxn ang="0">
                  <a:pos x="51" y="13176"/>
                </a:cxn>
                <a:cxn ang="0">
                  <a:pos x="42" y="12924"/>
                </a:cxn>
                <a:cxn ang="0">
                  <a:pos x="38" y="12040"/>
                </a:cxn>
                <a:cxn ang="0">
                  <a:pos x="39" y="4506"/>
                </a:cxn>
                <a:cxn ang="0">
                  <a:pos x="60" y="4406"/>
                </a:cxn>
                <a:cxn ang="0">
                  <a:pos x="61" y="3573"/>
                </a:cxn>
                <a:cxn ang="0">
                  <a:pos x="75" y="3467"/>
                </a:cxn>
                <a:cxn ang="0">
                  <a:pos x="2" y="3488"/>
                </a:cxn>
                <a:cxn ang="0">
                  <a:pos x="65" y="3449"/>
                </a:cxn>
                <a:cxn ang="0">
                  <a:pos x="65" y="3266"/>
                </a:cxn>
                <a:cxn ang="0">
                  <a:pos x="0" y="3232"/>
                </a:cxn>
                <a:cxn ang="0">
                  <a:pos x="17" y="3219"/>
                </a:cxn>
                <a:cxn ang="0">
                  <a:pos x="74" y="3213"/>
                </a:cxn>
                <a:cxn ang="0">
                  <a:pos x="79" y="2941"/>
                </a:cxn>
                <a:cxn ang="0">
                  <a:pos x="74" y="2351"/>
                </a:cxn>
                <a:cxn ang="0">
                  <a:pos x="73" y="2323"/>
                </a:cxn>
                <a:cxn ang="0">
                  <a:pos x="78" y="640"/>
                </a:cxn>
                <a:cxn ang="0">
                  <a:pos x="100" y="315"/>
                </a:cxn>
                <a:cxn ang="0">
                  <a:pos x="232" y="0"/>
                </a:cxn>
              </a:cxnLst>
              <a:rect l="0" t="0" r="r" b="b"/>
              <a:pathLst>
                <a:path w="375" h="13690">
                  <a:moveTo>
                    <a:pt x="232" y="0"/>
                  </a:moveTo>
                  <a:cubicBezTo>
                    <a:pt x="189" y="140"/>
                    <a:pt x="117" y="274"/>
                    <a:pt x="115" y="424"/>
                  </a:cubicBezTo>
                  <a:cubicBezTo>
                    <a:pt x="133" y="478"/>
                    <a:pt x="157" y="532"/>
                    <a:pt x="150" y="591"/>
                  </a:cubicBezTo>
                  <a:cubicBezTo>
                    <a:pt x="154" y="640"/>
                    <a:pt x="124" y="680"/>
                    <a:pt x="105" y="723"/>
                  </a:cubicBezTo>
                  <a:cubicBezTo>
                    <a:pt x="94" y="784"/>
                    <a:pt x="101" y="845"/>
                    <a:pt x="100" y="906"/>
                  </a:cubicBezTo>
                  <a:cubicBezTo>
                    <a:pt x="100" y="4323"/>
                    <a:pt x="100" y="7740"/>
                    <a:pt x="101" y="11156"/>
                  </a:cubicBezTo>
                  <a:cubicBezTo>
                    <a:pt x="118" y="11495"/>
                    <a:pt x="96" y="11837"/>
                    <a:pt x="145" y="12174"/>
                  </a:cubicBezTo>
                  <a:cubicBezTo>
                    <a:pt x="150" y="12479"/>
                    <a:pt x="147" y="12785"/>
                    <a:pt x="155" y="13091"/>
                  </a:cubicBezTo>
                  <a:cubicBezTo>
                    <a:pt x="160" y="13257"/>
                    <a:pt x="204" y="13425"/>
                    <a:pt x="295" y="13566"/>
                  </a:cubicBezTo>
                  <a:cubicBezTo>
                    <a:pt x="321" y="13608"/>
                    <a:pt x="348" y="13649"/>
                    <a:pt x="375" y="13690"/>
                  </a:cubicBezTo>
                  <a:cubicBezTo>
                    <a:pt x="342" y="13661"/>
                    <a:pt x="307" y="13633"/>
                    <a:pt x="283" y="13595"/>
                  </a:cubicBezTo>
                  <a:cubicBezTo>
                    <a:pt x="208" y="13476"/>
                    <a:pt x="152" y="13343"/>
                    <a:pt x="130" y="13204"/>
                  </a:cubicBezTo>
                  <a:cubicBezTo>
                    <a:pt x="104" y="13084"/>
                    <a:pt x="117" y="12961"/>
                    <a:pt x="109" y="12840"/>
                  </a:cubicBezTo>
                  <a:cubicBezTo>
                    <a:pt x="82" y="12567"/>
                    <a:pt x="104" y="12291"/>
                    <a:pt x="76" y="12017"/>
                  </a:cubicBezTo>
                  <a:cubicBezTo>
                    <a:pt x="59" y="11709"/>
                    <a:pt x="69" y="11400"/>
                    <a:pt x="66" y="11091"/>
                  </a:cubicBezTo>
                  <a:cubicBezTo>
                    <a:pt x="65" y="9307"/>
                    <a:pt x="66" y="7524"/>
                    <a:pt x="66" y="5741"/>
                  </a:cubicBezTo>
                  <a:cubicBezTo>
                    <a:pt x="64" y="5311"/>
                    <a:pt x="70" y="4881"/>
                    <a:pt x="62" y="4451"/>
                  </a:cubicBezTo>
                  <a:cubicBezTo>
                    <a:pt x="53" y="4803"/>
                    <a:pt x="61" y="5155"/>
                    <a:pt x="58" y="5507"/>
                  </a:cubicBezTo>
                  <a:cubicBezTo>
                    <a:pt x="58" y="7263"/>
                    <a:pt x="58" y="9019"/>
                    <a:pt x="58" y="10774"/>
                  </a:cubicBezTo>
                  <a:cubicBezTo>
                    <a:pt x="60" y="11179"/>
                    <a:pt x="54" y="11585"/>
                    <a:pt x="60" y="11990"/>
                  </a:cubicBezTo>
                  <a:cubicBezTo>
                    <a:pt x="41" y="12212"/>
                    <a:pt x="51" y="12435"/>
                    <a:pt x="48" y="12657"/>
                  </a:cubicBezTo>
                  <a:cubicBezTo>
                    <a:pt x="50" y="12830"/>
                    <a:pt x="47" y="13003"/>
                    <a:pt x="51" y="13176"/>
                  </a:cubicBezTo>
                  <a:cubicBezTo>
                    <a:pt x="35" y="13093"/>
                    <a:pt x="44" y="13008"/>
                    <a:pt x="42" y="12924"/>
                  </a:cubicBezTo>
                  <a:cubicBezTo>
                    <a:pt x="41" y="12629"/>
                    <a:pt x="46" y="12334"/>
                    <a:pt x="38" y="12040"/>
                  </a:cubicBezTo>
                  <a:cubicBezTo>
                    <a:pt x="40" y="9529"/>
                    <a:pt x="39" y="7018"/>
                    <a:pt x="39" y="4506"/>
                  </a:cubicBezTo>
                  <a:cubicBezTo>
                    <a:pt x="38" y="4472"/>
                    <a:pt x="51" y="4439"/>
                    <a:pt x="60" y="4406"/>
                  </a:cubicBezTo>
                  <a:cubicBezTo>
                    <a:pt x="65" y="4129"/>
                    <a:pt x="60" y="3851"/>
                    <a:pt x="61" y="3573"/>
                  </a:cubicBezTo>
                  <a:cubicBezTo>
                    <a:pt x="63" y="3538"/>
                    <a:pt x="69" y="3502"/>
                    <a:pt x="75" y="3467"/>
                  </a:cubicBezTo>
                  <a:cubicBezTo>
                    <a:pt x="51" y="3475"/>
                    <a:pt x="26" y="3482"/>
                    <a:pt x="2" y="3488"/>
                  </a:cubicBezTo>
                  <a:cubicBezTo>
                    <a:pt x="22" y="3473"/>
                    <a:pt x="43" y="3460"/>
                    <a:pt x="65" y="3449"/>
                  </a:cubicBezTo>
                  <a:cubicBezTo>
                    <a:pt x="66" y="3388"/>
                    <a:pt x="66" y="3327"/>
                    <a:pt x="65" y="3266"/>
                  </a:cubicBezTo>
                  <a:cubicBezTo>
                    <a:pt x="44" y="3254"/>
                    <a:pt x="22" y="3243"/>
                    <a:pt x="0" y="3232"/>
                  </a:cubicBezTo>
                  <a:lnTo>
                    <a:pt x="17" y="3219"/>
                  </a:lnTo>
                  <a:cubicBezTo>
                    <a:pt x="32" y="3238"/>
                    <a:pt x="77" y="3251"/>
                    <a:pt x="74" y="3213"/>
                  </a:cubicBezTo>
                  <a:cubicBezTo>
                    <a:pt x="82" y="3123"/>
                    <a:pt x="80" y="3032"/>
                    <a:pt x="79" y="2941"/>
                  </a:cubicBezTo>
                  <a:cubicBezTo>
                    <a:pt x="77" y="2745"/>
                    <a:pt x="85" y="2548"/>
                    <a:pt x="74" y="2351"/>
                  </a:cubicBezTo>
                  <a:cubicBezTo>
                    <a:pt x="74" y="2344"/>
                    <a:pt x="73" y="2330"/>
                    <a:pt x="73" y="2323"/>
                  </a:cubicBezTo>
                  <a:cubicBezTo>
                    <a:pt x="82" y="1762"/>
                    <a:pt x="72" y="1201"/>
                    <a:pt x="78" y="640"/>
                  </a:cubicBezTo>
                  <a:cubicBezTo>
                    <a:pt x="80" y="531"/>
                    <a:pt x="73" y="421"/>
                    <a:pt x="100" y="315"/>
                  </a:cubicBezTo>
                  <a:cubicBezTo>
                    <a:pt x="129" y="204"/>
                    <a:pt x="163" y="93"/>
                    <a:pt x="232" y="0"/>
                  </a:cubicBezTo>
                </a:path>
              </a:pathLst>
            </a:custGeom>
            <a:solidFill>
              <a:srgbClr val="C2C4C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CD01FDB4-5ABD-4820-9EFC-CECD1FDDD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7" y="345"/>
              <a:ext cx="82" cy="2628"/>
            </a:xfrm>
            <a:custGeom>
              <a:avLst/>
              <a:gdLst/>
              <a:ahLst/>
              <a:cxnLst>
                <a:cxn ang="0">
                  <a:pos x="257" y="0"/>
                </a:cxn>
                <a:cxn ang="0">
                  <a:pos x="305" y="208"/>
                </a:cxn>
                <a:cxn ang="0">
                  <a:pos x="338" y="247"/>
                </a:cxn>
                <a:cxn ang="0">
                  <a:pos x="350" y="117"/>
                </a:cxn>
                <a:cxn ang="0">
                  <a:pos x="380" y="540"/>
                </a:cxn>
                <a:cxn ang="0">
                  <a:pos x="379" y="1974"/>
                </a:cxn>
                <a:cxn ang="0">
                  <a:pos x="394" y="2052"/>
                </a:cxn>
                <a:cxn ang="0">
                  <a:pos x="382" y="2106"/>
                </a:cxn>
                <a:cxn ang="0">
                  <a:pos x="424" y="2129"/>
                </a:cxn>
                <a:cxn ang="0">
                  <a:pos x="395" y="2258"/>
                </a:cxn>
                <a:cxn ang="0">
                  <a:pos x="395" y="2773"/>
                </a:cxn>
                <a:cxn ang="0">
                  <a:pos x="423" y="2894"/>
                </a:cxn>
                <a:cxn ang="0">
                  <a:pos x="396" y="2993"/>
                </a:cxn>
                <a:cxn ang="0">
                  <a:pos x="406" y="3018"/>
                </a:cxn>
                <a:cxn ang="0">
                  <a:pos x="409" y="3026"/>
                </a:cxn>
                <a:cxn ang="0">
                  <a:pos x="408" y="3032"/>
                </a:cxn>
                <a:cxn ang="0">
                  <a:pos x="395" y="3107"/>
                </a:cxn>
                <a:cxn ang="0">
                  <a:pos x="396" y="10874"/>
                </a:cxn>
                <a:cxn ang="0">
                  <a:pos x="382" y="11624"/>
                </a:cxn>
                <a:cxn ang="0">
                  <a:pos x="378" y="12346"/>
                </a:cxn>
                <a:cxn ang="0">
                  <a:pos x="343" y="12654"/>
                </a:cxn>
                <a:cxn ang="0">
                  <a:pos x="330" y="12808"/>
                </a:cxn>
                <a:cxn ang="0">
                  <a:pos x="90" y="13460"/>
                </a:cxn>
                <a:cxn ang="0">
                  <a:pos x="0" y="13526"/>
                </a:cxn>
                <a:cxn ang="0">
                  <a:pos x="238" y="13086"/>
                </a:cxn>
                <a:cxn ang="0">
                  <a:pos x="261" y="12963"/>
                </a:cxn>
                <a:cxn ang="0">
                  <a:pos x="277" y="12658"/>
                </a:cxn>
                <a:cxn ang="0">
                  <a:pos x="277" y="7375"/>
                </a:cxn>
                <a:cxn ang="0">
                  <a:pos x="273" y="6583"/>
                </a:cxn>
                <a:cxn ang="0">
                  <a:pos x="276" y="5957"/>
                </a:cxn>
                <a:cxn ang="0">
                  <a:pos x="277" y="341"/>
                </a:cxn>
                <a:cxn ang="0">
                  <a:pos x="265" y="179"/>
                </a:cxn>
                <a:cxn ang="0">
                  <a:pos x="257" y="0"/>
                </a:cxn>
              </a:cxnLst>
              <a:rect l="0" t="0" r="r" b="b"/>
              <a:pathLst>
                <a:path w="424" h="13526">
                  <a:moveTo>
                    <a:pt x="257" y="0"/>
                  </a:moveTo>
                  <a:cubicBezTo>
                    <a:pt x="289" y="65"/>
                    <a:pt x="295" y="137"/>
                    <a:pt x="305" y="208"/>
                  </a:cubicBezTo>
                  <a:cubicBezTo>
                    <a:pt x="307" y="227"/>
                    <a:pt x="318" y="240"/>
                    <a:pt x="338" y="247"/>
                  </a:cubicBezTo>
                  <a:cubicBezTo>
                    <a:pt x="342" y="204"/>
                    <a:pt x="347" y="160"/>
                    <a:pt x="350" y="117"/>
                  </a:cubicBezTo>
                  <a:cubicBezTo>
                    <a:pt x="384" y="256"/>
                    <a:pt x="377" y="399"/>
                    <a:pt x="380" y="540"/>
                  </a:cubicBezTo>
                  <a:cubicBezTo>
                    <a:pt x="379" y="1018"/>
                    <a:pt x="381" y="1496"/>
                    <a:pt x="379" y="1974"/>
                  </a:cubicBezTo>
                  <a:cubicBezTo>
                    <a:pt x="379" y="2001"/>
                    <a:pt x="383" y="2027"/>
                    <a:pt x="394" y="2052"/>
                  </a:cubicBezTo>
                  <a:cubicBezTo>
                    <a:pt x="391" y="2065"/>
                    <a:pt x="385" y="2093"/>
                    <a:pt x="382" y="2106"/>
                  </a:cubicBezTo>
                  <a:cubicBezTo>
                    <a:pt x="396" y="2114"/>
                    <a:pt x="410" y="2121"/>
                    <a:pt x="424" y="2129"/>
                  </a:cubicBezTo>
                  <a:cubicBezTo>
                    <a:pt x="411" y="2171"/>
                    <a:pt x="396" y="2213"/>
                    <a:pt x="395" y="2258"/>
                  </a:cubicBezTo>
                  <a:cubicBezTo>
                    <a:pt x="392" y="2429"/>
                    <a:pt x="393" y="2601"/>
                    <a:pt x="395" y="2773"/>
                  </a:cubicBezTo>
                  <a:cubicBezTo>
                    <a:pt x="395" y="2815"/>
                    <a:pt x="409" y="2855"/>
                    <a:pt x="423" y="2894"/>
                  </a:cubicBezTo>
                  <a:cubicBezTo>
                    <a:pt x="413" y="2927"/>
                    <a:pt x="403" y="2960"/>
                    <a:pt x="396" y="2993"/>
                  </a:cubicBezTo>
                  <a:cubicBezTo>
                    <a:pt x="399" y="2999"/>
                    <a:pt x="404" y="3012"/>
                    <a:pt x="406" y="3018"/>
                  </a:cubicBezTo>
                  <a:lnTo>
                    <a:pt x="409" y="3026"/>
                  </a:lnTo>
                  <a:cubicBezTo>
                    <a:pt x="409" y="3027"/>
                    <a:pt x="408" y="3031"/>
                    <a:pt x="408" y="3032"/>
                  </a:cubicBezTo>
                  <a:cubicBezTo>
                    <a:pt x="401" y="3057"/>
                    <a:pt x="395" y="3082"/>
                    <a:pt x="395" y="3107"/>
                  </a:cubicBezTo>
                  <a:cubicBezTo>
                    <a:pt x="397" y="5696"/>
                    <a:pt x="395" y="8285"/>
                    <a:pt x="396" y="10874"/>
                  </a:cubicBezTo>
                  <a:cubicBezTo>
                    <a:pt x="391" y="11124"/>
                    <a:pt x="405" y="11375"/>
                    <a:pt x="382" y="11624"/>
                  </a:cubicBezTo>
                  <a:cubicBezTo>
                    <a:pt x="380" y="11865"/>
                    <a:pt x="382" y="12106"/>
                    <a:pt x="378" y="12346"/>
                  </a:cubicBezTo>
                  <a:cubicBezTo>
                    <a:pt x="340" y="12445"/>
                    <a:pt x="357" y="12551"/>
                    <a:pt x="343" y="12654"/>
                  </a:cubicBezTo>
                  <a:cubicBezTo>
                    <a:pt x="336" y="12705"/>
                    <a:pt x="329" y="12756"/>
                    <a:pt x="330" y="12808"/>
                  </a:cubicBezTo>
                  <a:cubicBezTo>
                    <a:pt x="347" y="13046"/>
                    <a:pt x="249" y="13285"/>
                    <a:pt x="90" y="13460"/>
                  </a:cubicBezTo>
                  <a:cubicBezTo>
                    <a:pt x="64" y="13488"/>
                    <a:pt x="31" y="13506"/>
                    <a:pt x="0" y="13526"/>
                  </a:cubicBezTo>
                  <a:cubicBezTo>
                    <a:pt x="108" y="13398"/>
                    <a:pt x="235" y="13264"/>
                    <a:pt x="238" y="13086"/>
                  </a:cubicBezTo>
                  <a:cubicBezTo>
                    <a:pt x="247" y="13045"/>
                    <a:pt x="255" y="13004"/>
                    <a:pt x="261" y="12963"/>
                  </a:cubicBezTo>
                  <a:cubicBezTo>
                    <a:pt x="279" y="12862"/>
                    <a:pt x="279" y="12760"/>
                    <a:pt x="277" y="12658"/>
                  </a:cubicBezTo>
                  <a:cubicBezTo>
                    <a:pt x="277" y="10897"/>
                    <a:pt x="277" y="9136"/>
                    <a:pt x="277" y="7375"/>
                  </a:cubicBezTo>
                  <a:cubicBezTo>
                    <a:pt x="275" y="7111"/>
                    <a:pt x="282" y="6847"/>
                    <a:pt x="273" y="6583"/>
                  </a:cubicBezTo>
                  <a:cubicBezTo>
                    <a:pt x="280" y="6375"/>
                    <a:pt x="275" y="6166"/>
                    <a:pt x="276" y="5957"/>
                  </a:cubicBezTo>
                  <a:cubicBezTo>
                    <a:pt x="277" y="4085"/>
                    <a:pt x="276" y="2213"/>
                    <a:pt x="277" y="341"/>
                  </a:cubicBezTo>
                  <a:cubicBezTo>
                    <a:pt x="276" y="287"/>
                    <a:pt x="271" y="233"/>
                    <a:pt x="265" y="179"/>
                  </a:cubicBezTo>
                  <a:cubicBezTo>
                    <a:pt x="262" y="119"/>
                    <a:pt x="259" y="59"/>
                    <a:pt x="257" y="0"/>
                  </a:cubicBezTo>
                </a:path>
              </a:pathLst>
            </a:custGeom>
            <a:solidFill>
              <a:srgbClr val="C5C7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799BA534-EDD3-408C-9F27-BA4A35476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" y="350"/>
              <a:ext cx="43" cy="43"/>
            </a:xfrm>
            <a:custGeom>
              <a:avLst/>
              <a:gdLst/>
              <a:ahLst/>
              <a:cxnLst>
                <a:cxn ang="0">
                  <a:pos x="42" y="56"/>
                </a:cxn>
                <a:cxn ang="0">
                  <a:pos x="218" y="65"/>
                </a:cxn>
                <a:cxn ang="0">
                  <a:pos x="216" y="77"/>
                </a:cxn>
                <a:cxn ang="0">
                  <a:pos x="32" y="204"/>
                </a:cxn>
                <a:cxn ang="0">
                  <a:pos x="42" y="56"/>
                </a:cxn>
              </a:cxnLst>
              <a:rect l="0" t="0" r="r" b="b"/>
              <a:pathLst>
                <a:path w="221" h="221">
                  <a:moveTo>
                    <a:pt x="42" y="56"/>
                  </a:moveTo>
                  <a:cubicBezTo>
                    <a:pt x="88" y="0"/>
                    <a:pt x="173" y="18"/>
                    <a:pt x="218" y="65"/>
                  </a:cubicBezTo>
                  <a:lnTo>
                    <a:pt x="216" y="77"/>
                  </a:lnTo>
                  <a:cubicBezTo>
                    <a:pt x="221" y="174"/>
                    <a:pt x="115" y="221"/>
                    <a:pt x="32" y="204"/>
                  </a:cubicBezTo>
                  <a:cubicBezTo>
                    <a:pt x="9" y="157"/>
                    <a:pt x="0" y="95"/>
                    <a:pt x="42" y="56"/>
                  </a:cubicBezTo>
                </a:path>
              </a:pathLst>
            </a:custGeom>
            <a:solidFill>
              <a:srgbClr val="1A1C2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A2FC243F-F515-47D3-B521-E829F08E0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" y="367"/>
              <a:ext cx="21" cy="21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77" y="1"/>
                </a:cxn>
                <a:cxn ang="0">
                  <a:pos x="27" y="57"/>
                </a:cxn>
                <a:cxn ang="0">
                  <a:pos x="110" y="58"/>
                </a:cxn>
                <a:cxn ang="0">
                  <a:pos x="47" y="104"/>
                </a:cxn>
                <a:cxn ang="0">
                  <a:pos x="0" y="62"/>
                </a:cxn>
                <a:cxn ang="0">
                  <a:pos x="25" y="4"/>
                </a:cxn>
              </a:cxnLst>
              <a:rect l="0" t="0" r="r" b="b"/>
              <a:pathLst>
                <a:path w="110" h="107">
                  <a:moveTo>
                    <a:pt x="25" y="4"/>
                  </a:moveTo>
                  <a:cubicBezTo>
                    <a:pt x="42" y="1"/>
                    <a:pt x="59" y="0"/>
                    <a:pt x="77" y="1"/>
                  </a:cubicBezTo>
                  <a:cubicBezTo>
                    <a:pt x="60" y="20"/>
                    <a:pt x="44" y="39"/>
                    <a:pt x="27" y="57"/>
                  </a:cubicBezTo>
                  <a:cubicBezTo>
                    <a:pt x="54" y="57"/>
                    <a:pt x="82" y="58"/>
                    <a:pt x="110" y="58"/>
                  </a:cubicBezTo>
                  <a:cubicBezTo>
                    <a:pt x="94" y="80"/>
                    <a:pt x="78" y="107"/>
                    <a:pt x="47" y="104"/>
                  </a:cubicBezTo>
                  <a:cubicBezTo>
                    <a:pt x="31" y="90"/>
                    <a:pt x="15" y="76"/>
                    <a:pt x="0" y="62"/>
                  </a:cubicBezTo>
                  <a:cubicBezTo>
                    <a:pt x="7" y="42"/>
                    <a:pt x="16" y="23"/>
                    <a:pt x="25" y="4"/>
                  </a:cubicBezTo>
                </a:path>
              </a:pathLst>
            </a:custGeom>
            <a:solidFill>
              <a:srgbClr val="1A3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FE54932D-A8E9-4C08-938F-4E9A6B7BB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65"/>
              <a:ext cx="46" cy="33"/>
            </a:xfrm>
            <a:custGeom>
              <a:avLst/>
              <a:gdLst/>
              <a:ahLst/>
              <a:cxnLst>
                <a:cxn ang="0">
                  <a:pos x="184" y="0"/>
                </a:cxn>
                <a:cxn ang="0">
                  <a:pos x="87" y="164"/>
                </a:cxn>
                <a:cxn ang="0">
                  <a:pos x="0" y="127"/>
                </a:cxn>
                <a:cxn ang="0">
                  <a:pos x="184" y="0"/>
                </a:cxn>
              </a:cxnLst>
              <a:rect l="0" t="0" r="r" b="b"/>
              <a:pathLst>
                <a:path w="235" h="171">
                  <a:moveTo>
                    <a:pt x="184" y="0"/>
                  </a:moveTo>
                  <a:cubicBezTo>
                    <a:pt x="235" y="67"/>
                    <a:pt x="167" y="171"/>
                    <a:pt x="87" y="164"/>
                  </a:cubicBezTo>
                  <a:cubicBezTo>
                    <a:pt x="53" y="167"/>
                    <a:pt x="27" y="144"/>
                    <a:pt x="0" y="127"/>
                  </a:cubicBezTo>
                  <a:cubicBezTo>
                    <a:pt x="83" y="144"/>
                    <a:pt x="189" y="97"/>
                    <a:pt x="184" y="0"/>
                  </a:cubicBezTo>
                </a:path>
              </a:pathLst>
            </a:custGeom>
            <a:solidFill>
              <a:srgbClr val="5655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72743FC3-1298-4AA4-9E64-5E2CDA3F4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" y="371"/>
              <a:ext cx="183" cy="13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6" y="4"/>
                </a:cxn>
                <a:cxn ang="0">
                  <a:pos x="935" y="3"/>
                </a:cxn>
                <a:cxn ang="0">
                  <a:pos x="943" y="51"/>
                </a:cxn>
                <a:cxn ang="0">
                  <a:pos x="746" y="56"/>
                </a:cxn>
                <a:cxn ang="0">
                  <a:pos x="0" y="52"/>
                </a:cxn>
              </a:cxnLst>
              <a:rect l="0" t="0" r="r" b="b"/>
              <a:pathLst>
                <a:path w="943" h="71">
                  <a:moveTo>
                    <a:pt x="0" y="52"/>
                  </a:moveTo>
                  <a:cubicBezTo>
                    <a:pt x="2" y="36"/>
                    <a:pt x="4" y="20"/>
                    <a:pt x="6" y="4"/>
                  </a:cubicBezTo>
                  <a:cubicBezTo>
                    <a:pt x="316" y="5"/>
                    <a:pt x="625" y="0"/>
                    <a:pt x="935" y="3"/>
                  </a:cubicBezTo>
                  <a:cubicBezTo>
                    <a:pt x="938" y="19"/>
                    <a:pt x="940" y="35"/>
                    <a:pt x="943" y="51"/>
                  </a:cubicBezTo>
                  <a:cubicBezTo>
                    <a:pt x="879" y="71"/>
                    <a:pt x="812" y="53"/>
                    <a:pt x="746" y="56"/>
                  </a:cubicBezTo>
                  <a:cubicBezTo>
                    <a:pt x="498" y="54"/>
                    <a:pt x="248" y="62"/>
                    <a:pt x="0" y="52"/>
                  </a:cubicBezTo>
                  <a:close/>
                </a:path>
              </a:pathLst>
            </a:custGeom>
            <a:solidFill>
              <a:srgbClr val="2C2C2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28FAB452-99D9-471A-A2CD-4AE65D252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6" y="432"/>
              <a:ext cx="9" cy="2227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40" y="0"/>
                </a:cxn>
                <a:cxn ang="0">
                  <a:pos x="42" y="2794"/>
                </a:cxn>
                <a:cxn ang="0">
                  <a:pos x="42" y="10361"/>
                </a:cxn>
                <a:cxn ang="0">
                  <a:pos x="36" y="11053"/>
                </a:cxn>
                <a:cxn ang="0">
                  <a:pos x="22" y="11461"/>
                </a:cxn>
                <a:cxn ang="0">
                  <a:pos x="7" y="11000"/>
                </a:cxn>
                <a:cxn ang="0">
                  <a:pos x="4" y="8894"/>
                </a:cxn>
                <a:cxn ang="0">
                  <a:pos x="5" y="3"/>
                </a:cxn>
              </a:cxnLst>
              <a:rect l="0" t="0" r="r" b="b"/>
              <a:pathLst>
                <a:path w="45" h="11461">
                  <a:moveTo>
                    <a:pt x="5" y="3"/>
                  </a:moveTo>
                  <a:cubicBezTo>
                    <a:pt x="14" y="2"/>
                    <a:pt x="31" y="0"/>
                    <a:pt x="40" y="0"/>
                  </a:cubicBezTo>
                  <a:cubicBezTo>
                    <a:pt x="45" y="931"/>
                    <a:pt x="40" y="1862"/>
                    <a:pt x="42" y="2794"/>
                  </a:cubicBezTo>
                  <a:cubicBezTo>
                    <a:pt x="42" y="5316"/>
                    <a:pt x="42" y="7839"/>
                    <a:pt x="42" y="10361"/>
                  </a:cubicBezTo>
                  <a:cubicBezTo>
                    <a:pt x="40" y="10592"/>
                    <a:pt x="42" y="10823"/>
                    <a:pt x="36" y="11053"/>
                  </a:cubicBezTo>
                  <a:cubicBezTo>
                    <a:pt x="21" y="11189"/>
                    <a:pt x="31" y="11325"/>
                    <a:pt x="22" y="11461"/>
                  </a:cubicBezTo>
                  <a:cubicBezTo>
                    <a:pt x="13" y="11307"/>
                    <a:pt x="22" y="11153"/>
                    <a:pt x="7" y="11000"/>
                  </a:cubicBezTo>
                  <a:cubicBezTo>
                    <a:pt x="0" y="10298"/>
                    <a:pt x="6" y="9596"/>
                    <a:pt x="4" y="8894"/>
                  </a:cubicBezTo>
                  <a:cubicBezTo>
                    <a:pt x="5" y="5930"/>
                    <a:pt x="2" y="2966"/>
                    <a:pt x="5" y="3"/>
                  </a:cubicBezTo>
                  <a:close/>
                </a:path>
              </a:pathLst>
            </a:custGeom>
            <a:solidFill>
              <a:srgbClr val="E0E2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6F58995D-CB13-4B74-8AED-B4FED5A02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" y="513"/>
              <a:ext cx="1230" cy="6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74" y="7"/>
                </a:cxn>
                <a:cxn ang="0">
                  <a:pos x="6089" y="8"/>
                </a:cxn>
                <a:cxn ang="0">
                  <a:pos x="6334" y="19"/>
                </a:cxn>
                <a:cxn ang="0">
                  <a:pos x="6240" y="30"/>
                </a:cxn>
                <a:cxn ang="0">
                  <a:pos x="224" y="30"/>
                </a:cxn>
                <a:cxn ang="0">
                  <a:pos x="0" y="24"/>
                </a:cxn>
              </a:cxnLst>
              <a:rect l="0" t="0" r="r" b="b"/>
              <a:pathLst>
                <a:path w="6334" h="31">
                  <a:moveTo>
                    <a:pt x="0" y="24"/>
                  </a:moveTo>
                  <a:cubicBezTo>
                    <a:pt x="24" y="16"/>
                    <a:pt x="48" y="7"/>
                    <a:pt x="74" y="7"/>
                  </a:cubicBezTo>
                  <a:cubicBezTo>
                    <a:pt x="2079" y="8"/>
                    <a:pt x="4084" y="7"/>
                    <a:pt x="6089" y="8"/>
                  </a:cubicBezTo>
                  <a:cubicBezTo>
                    <a:pt x="6171" y="9"/>
                    <a:pt x="6253" y="0"/>
                    <a:pt x="6334" y="19"/>
                  </a:cubicBezTo>
                  <a:cubicBezTo>
                    <a:pt x="6302" y="25"/>
                    <a:pt x="6272" y="30"/>
                    <a:pt x="6240" y="30"/>
                  </a:cubicBezTo>
                  <a:cubicBezTo>
                    <a:pt x="4235" y="29"/>
                    <a:pt x="2229" y="30"/>
                    <a:pt x="224" y="30"/>
                  </a:cubicBezTo>
                  <a:cubicBezTo>
                    <a:pt x="149" y="31"/>
                    <a:pt x="74" y="31"/>
                    <a:pt x="0" y="24"/>
                  </a:cubicBezTo>
                </a:path>
              </a:pathLst>
            </a:custGeom>
            <a:solidFill>
              <a:srgbClr val="ACAC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186EC8B3-7581-4F4B-AB2D-4F9AED33D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3" y="526"/>
              <a:ext cx="6" cy="218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244"/>
                </a:cxn>
                <a:cxn ang="0">
                  <a:pos x="23" y="4356"/>
                </a:cxn>
                <a:cxn ang="0">
                  <a:pos x="23" y="9707"/>
                </a:cxn>
                <a:cxn ang="0">
                  <a:pos x="20" y="11235"/>
                </a:cxn>
                <a:cxn ang="0">
                  <a:pos x="1" y="11209"/>
                </a:cxn>
                <a:cxn ang="0">
                  <a:pos x="0" y="93"/>
                </a:cxn>
                <a:cxn ang="0">
                  <a:pos x="11" y="0"/>
                </a:cxn>
              </a:cxnLst>
              <a:rect l="0" t="0" r="r" b="b"/>
              <a:pathLst>
                <a:path w="31" h="11235">
                  <a:moveTo>
                    <a:pt x="11" y="0"/>
                  </a:moveTo>
                  <a:cubicBezTo>
                    <a:pt x="31" y="80"/>
                    <a:pt x="20" y="162"/>
                    <a:pt x="22" y="244"/>
                  </a:cubicBezTo>
                  <a:cubicBezTo>
                    <a:pt x="22" y="1614"/>
                    <a:pt x="24" y="2985"/>
                    <a:pt x="23" y="4356"/>
                  </a:cubicBezTo>
                  <a:cubicBezTo>
                    <a:pt x="22" y="6140"/>
                    <a:pt x="23" y="7923"/>
                    <a:pt x="23" y="9707"/>
                  </a:cubicBezTo>
                  <a:cubicBezTo>
                    <a:pt x="21" y="10216"/>
                    <a:pt x="25" y="10726"/>
                    <a:pt x="20" y="11235"/>
                  </a:cubicBezTo>
                  <a:lnTo>
                    <a:pt x="1" y="11209"/>
                  </a:lnTo>
                  <a:cubicBezTo>
                    <a:pt x="0" y="7503"/>
                    <a:pt x="2" y="3798"/>
                    <a:pt x="0" y="93"/>
                  </a:cubicBezTo>
                  <a:cubicBezTo>
                    <a:pt x="1" y="61"/>
                    <a:pt x="6" y="30"/>
                    <a:pt x="11" y="0"/>
                  </a:cubicBezTo>
                </a:path>
              </a:pathLst>
            </a:custGeom>
            <a:solidFill>
              <a:srgbClr val="AAAA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C7D076BF-267F-45D8-9ED5-E8892C2DF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537"/>
              <a:ext cx="12" cy="210"/>
            </a:xfrm>
            <a:custGeom>
              <a:avLst/>
              <a:gdLst/>
              <a:ahLst/>
              <a:cxnLst>
                <a:cxn ang="0">
                  <a:pos x="2" y="35"/>
                </a:cxn>
                <a:cxn ang="0">
                  <a:pos x="33" y="0"/>
                </a:cxn>
                <a:cxn ang="0">
                  <a:pos x="20" y="49"/>
                </a:cxn>
                <a:cxn ang="0">
                  <a:pos x="30" y="428"/>
                </a:cxn>
                <a:cxn ang="0">
                  <a:pos x="35" y="496"/>
                </a:cxn>
                <a:cxn ang="0">
                  <a:pos x="49" y="1074"/>
                </a:cxn>
                <a:cxn ang="0">
                  <a:pos x="38" y="1081"/>
                </a:cxn>
                <a:cxn ang="0">
                  <a:pos x="36" y="533"/>
                </a:cxn>
                <a:cxn ang="0">
                  <a:pos x="0" y="486"/>
                </a:cxn>
                <a:cxn ang="0">
                  <a:pos x="2" y="35"/>
                </a:cxn>
              </a:cxnLst>
              <a:rect l="0" t="0" r="r" b="b"/>
              <a:pathLst>
                <a:path w="59" h="1081">
                  <a:moveTo>
                    <a:pt x="2" y="35"/>
                  </a:moveTo>
                  <a:cubicBezTo>
                    <a:pt x="12" y="23"/>
                    <a:pt x="22" y="12"/>
                    <a:pt x="33" y="0"/>
                  </a:cubicBezTo>
                  <a:cubicBezTo>
                    <a:pt x="29" y="17"/>
                    <a:pt x="25" y="33"/>
                    <a:pt x="20" y="49"/>
                  </a:cubicBezTo>
                  <a:cubicBezTo>
                    <a:pt x="42" y="174"/>
                    <a:pt x="33" y="302"/>
                    <a:pt x="30" y="428"/>
                  </a:cubicBezTo>
                  <a:cubicBezTo>
                    <a:pt x="13" y="449"/>
                    <a:pt x="12" y="480"/>
                    <a:pt x="35" y="496"/>
                  </a:cubicBezTo>
                  <a:cubicBezTo>
                    <a:pt x="59" y="687"/>
                    <a:pt x="35" y="881"/>
                    <a:pt x="49" y="1074"/>
                  </a:cubicBezTo>
                  <a:cubicBezTo>
                    <a:pt x="46" y="1075"/>
                    <a:pt x="41" y="1079"/>
                    <a:pt x="38" y="1081"/>
                  </a:cubicBezTo>
                  <a:cubicBezTo>
                    <a:pt x="32" y="899"/>
                    <a:pt x="37" y="716"/>
                    <a:pt x="36" y="533"/>
                  </a:cubicBezTo>
                  <a:cubicBezTo>
                    <a:pt x="24" y="518"/>
                    <a:pt x="12" y="502"/>
                    <a:pt x="0" y="486"/>
                  </a:cubicBezTo>
                  <a:cubicBezTo>
                    <a:pt x="9" y="336"/>
                    <a:pt x="7" y="185"/>
                    <a:pt x="2" y="35"/>
                  </a:cubicBezTo>
                  <a:close/>
                </a:path>
              </a:pathLst>
            </a:custGeom>
            <a:solidFill>
              <a:srgbClr val="D1D2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E388F6E5-1EF4-4890-8323-3DBA764AB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620"/>
              <a:ext cx="9" cy="13"/>
            </a:xfrm>
            <a:custGeom>
              <a:avLst/>
              <a:gdLst/>
              <a:ahLst/>
              <a:cxnLst>
                <a:cxn ang="0">
                  <a:pos x="23" y="68"/>
                </a:cxn>
                <a:cxn ang="0">
                  <a:pos x="18" y="0"/>
                </a:cxn>
                <a:cxn ang="0">
                  <a:pos x="23" y="68"/>
                </a:cxn>
              </a:cxnLst>
              <a:rect l="0" t="0" r="r" b="b"/>
              <a:pathLst>
                <a:path w="51" h="68">
                  <a:moveTo>
                    <a:pt x="23" y="68"/>
                  </a:moveTo>
                  <a:cubicBezTo>
                    <a:pt x="0" y="52"/>
                    <a:pt x="1" y="21"/>
                    <a:pt x="18" y="0"/>
                  </a:cubicBezTo>
                  <a:cubicBezTo>
                    <a:pt x="46" y="10"/>
                    <a:pt x="51" y="55"/>
                    <a:pt x="23" y="68"/>
                  </a:cubicBezTo>
                  <a:close/>
                </a:path>
              </a:pathLst>
            </a:custGeom>
            <a:solidFill>
              <a:srgbClr val="7F818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ABC6A9BA-9348-4DAE-AE37-EADBF29C2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" y="744"/>
              <a:ext cx="10" cy="1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2" y="77"/>
                </a:cxn>
                <a:cxn ang="0">
                  <a:pos x="0" y="54"/>
                </a:cxn>
                <a:cxn ang="0">
                  <a:pos x="12" y="0"/>
                </a:cxn>
              </a:cxnLst>
              <a:rect l="0" t="0" r="r" b="b"/>
              <a:pathLst>
                <a:path w="53" h="77">
                  <a:moveTo>
                    <a:pt x="12" y="0"/>
                  </a:moveTo>
                  <a:cubicBezTo>
                    <a:pt x="37" y="16"/>
                    <a:pt x="53" y="47"/>
                    <a:pt x="42" y="77"/>
                  </a:cubicBezTo>
                  <a:cubicBezTo>
                    <a:pt x="28" y="69"/>
                    <a:pt x="14" y="62"/>
                    <a:pt x="0" y="54"/>
                  </a:cubicBezTo>
                  <a:cubicBezTo>
                    <a:pt x="3" y="41"/>
                    <a:pt x="9" y="13"/>
                    <a:pt x="12" y="0"/>
                  </a:cubicBezTo>
                </a:path>
              </a:pathLst>
            </a:custGeom>
            <a:solidFill>
              <a:srgbClr val="8F9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6B147C7A-1418-491A-BCBE-6DA2B0D76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1" y="747"/>
              <a:ext cx="9" cy="15"/>
            </a:xfrm>
            <a:custGeom>
              <a:avLst/>
              <a:gdLst/>
              <a:ahLst/>
              <a:cxnLst>
                <a:cxn ang="0">
                  <a:pos x="48" y="49"/>
                </a:cxn>
                <a:cxn ang="0">
                  <a:pos x="47" y="21"/>
                </a:cxn>
                <a:cxn ang="0">
                  <a:pos x="48" y="49"/>
                </a:cxn>
              </a:cxnLst>
              <a:rect l="0" t="0" r="r" b="b"/>
              <a:pathLst>
                <a:path w="48" h="75">
                  <a:moveTo>
                    <a:pt x="48" y="49"/>
                  </a:moveTo>
                  <a:cubicBezTo>
                    <a:pt x="2" y="75"/>
                    <a:pt x="0" y="0"/>
                    <a:pt x="47" y="21"/>
                  </a:cubicBezTo>
                  <a:cubicBezTo>
                    <a:pt x="47" y="28"/>
                    <a:pt x="48" y="42"/>
                    <a:pt x="48" y="49"/>
                  </a:cubicBezTo>
                  <a:close/>
                </a:path>
              </a:pathLst>
            </a:custGeom>
            <a:solidFill>
              <a:srgbClr val="797B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74F33F6E-5500-4B51-818A-90B7D5228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761"/>
              <a:ext cx="11" cy="143"/>
            </a:xfrm>
            <a:custGeom>
              <a:avLst/>
              <a:gdLst/>
              <a:ahLst/>
              <a:cxnLst>
                <a:cxn ang="0">
                  <a:pos x="14" y="214"/>
                </a:cxn>
                <a:cxn ang="0">
                  <a:pos x="46" y="0"/>
                </a:cxn>
                <a:cxn ang="0">
                  <a:pos x="59" y="98"/>
                </a:cxn>
                <a:cxn ang="0">
                  <a:pos x="60" y="615"/>
                </a:cxn>
                <a:cxn ang="0">
                  <a:pos x="50" y="735"/>
                </a:cxn>
                <a:cxn ang="0">
                  <a:pos x="13" y="665"/>
                </a:cxn>
                <a:cxn ang="0">
                  <a:pos x="14" y="214"/>
                </a:cxn>
              </a:cxnLst>
              <a:rect l="0" t="0" r="r" b="b"/>
              <a:pathLst>
                <a:path w="60" h="735">
                  <a:moveTo>
                    <a:pt x="14" y="214"/>
                  </a:moveTo>
                  <a:cubicBezTo>
                    <a:pt x="14" y="142"/>
                    <a:pt x="0" y="63"/>
                    <a:pt x="46" y="0"/>
                  </a:cubicBezTo>
                  <a:cubicBezTo>
                    <a:pt x="53" y="32"/>
                    <a:pt x="60" y="65"/>
                    <a:pt x="59" y="98"/>
                  </a:cubicBezTo>
                  <a:cubicBezTo>
                    <a:pt x="60" y="270"/>
                    <a:pt x="57" y="442"/>
                    <a:pt x="60" y="615"/>
                  </a:cubicBezTo>
                  <a:cubicBezTo>
                    <a:pt x="60" y="655"/>
                    <a:pt x="56" y="695"/>
                    <a:pt x="50" y="735"/>
                  </a:cubicBezTo>
                  <a:cubicBezTo>
                    <a:pt x="24" y="720"/>
                    <a:pt x="9" y="695"/>
                    <a:pt x="13" y="665"/>
                  </a:cubicBezTo>
                  <a:cubicBezTo>
                    <a:pt x="12" y="515"/>
                    <a:pt x="18" y="364"/>
                    <a:pt x="14" y="214"/>
                  </a:cubicBezTo>
                </a:path>
              </a:pathLst>
            </a:custGeom>
            <a:solidFill>
              <a:srgbClr val="ECECE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5CDC9338-A5DB-434A-8C7B-509F80EBE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3" y="907"/>
              <a:ext cx="9" cy="24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27" y="0"/>
                </a:cxn>
                <a:cxn ang="0">
                  <a:pos x="43" y="46"/>
                </a:cxn>
                <a:cxn ang="0">
                  <a:pos x="10" y="124"/>
                </a:cxn>
                <a:cxn ang="0">
                  <a:pos x="0" y="99"/>
                </a:cxn>
              </a:cxnLst>
              <a:rect l="0" t="0" r="r" b="b"/>
              <a:pathLst>
                <a:path w="43" h="124">
                  <a:moveTo>
                    <a:pt x="0" y="99"/>
                  </a:moveTo>
                  <a:cubicBezTo>
                    <a:pt x="7" y="66"/>
                    <a:pt x="17" y="33"/>
                    <a:pt x="27" y="0"/>
                  </a:cubicBezTo>
                  <a:lnTo>
                    <a:pt x="43" y="46"/>
                  </a:lnTo>
                  <a:cubicBezTo>
                    <a:pt x="21" y="67"/>
                    <a:pt x="8" y="93"/>
                    <a:pt x="10" y="124"/>
                  </a:cubicBezTo>
                  <a:cubicBezTo>
                    <a:pt x="8" y="118"/>
                    <a:pt x="3" y="105"/>
                    <a:pt x="0" y="99"/>
                  </a:cubicBezTo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FB1D6102-5465-4A9F-A95E-B29782B81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921"/>
              <a:ext cx="12" cy="1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7" y="17"/>
                </a:cxn>
                <a:cxn ang="0">
                  <a:pos x="0" y="23"/>
                </a:cxn>
                <a:cxn ang="0">
                  <a:pos x="7" y="0"/>
                </a:cxn>
              </a:cxnLst>
              <a:rect l="0" t="0" r="r" b="b"/>
              <a:pathLst>
                <a:path w="60" h="55">
                  <a:moveTo>
                    <a:pt x="7" y="0"/>
                  </a:moveTo>
                  <a:cubicBezTo>
                    <a:pt x="25" y="1"/>
                    <a:pt x="42" y="6"/>
                    <a:pt x="57" y="17"/>
                  </a:cubicBezTo>
                  <a:cubicBezTo>
                    <a:pt x="60" y="55"/>
                    <a:pt x="15" y="42"/>
                    <a:pt x="0" y="23"/>
                  </a:cubicBezTo>
                  <a:cubicBezTo>
                    <a:pt x="2" y="17"/>
                    <a:pt x="5" y="6"/>
                    <a:pt x="7" y="0"/>
                  </a:cubicBezTo>
                  <a:close/>
                </a:path>
              </a:pathLst>
            </a:custGeom>
            <a:solidFill>
              <a:srgbClr val="7173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BBEE0E7A-F8A0-4461-B729-3B4A17FEC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6" y="934"/>
              <a:ext cx="632" cy="2102"/>
            </a:xfrm>
            <a:custGeom>
              <a:avLst/>
              <a:gdLst/>
              <a:ahLst/>
              <a:cxnLst>
                <a:cxn ang="0">
                  <a:pos x="3228" y="75"/>
                </a:cxn>
                <a:cxn ang="0">
                  <a:pos x="3241" y="0"/>
                </a:cxn>
                <a:cxn ang="0">
                  <a:pos x="3244" y="776"/>
                </a:cxn>
                <a:cxn ang="0">
                  <a:pos x="3245" y="9775"/>
                </a:cxn>
                <a:cxn ang="0">
                  <a:pos x="2947" y="10536"/>
                </a:cxn>
                <a:cxn ang="0">
                  <a:pos x="2204" y="10818"/>
                </a:cxn>
                <a:cxn ang="0">
                  <a:pos x="44" y="10817"/>
                </a:cxn>
                <a:cxn ang="0">
                  <a:pos x="0" y="10778"/>
                </a:cxn>
                <a:cxn ang="0">
                  <a:pos x="338" y="10768"/>
                </a:cxn>
                <a:cxn ang="0">
                  <a:pos x="2088" y="10768"/>
                </a:cxn>
                <a:cxn ang="0">
                  <a:pos x="2431" y="10749"/>
                </a:cxn>
                <a:cxn ang="0">
                  <a:pos x="2906" y="10509"/>
                </a:cxn>
                <a:cxn ang="0">
                  <a:pos x="3203" y="9883"/>
                </a:cxn>
                <a:cxn ang="0">
                  <a:pos x="3225" y="9658"/>
                </a:cxn>
                <a:cxn ang="0">
                  <a:pos x="3211" y="9314"/>
                </a:cxn>
                <a:cxn ang="0">
                  <a:pos x="3215" y="8592"/>
                </a:cxn>
                <a:cxn ang="0">
                  <a:pos x="3229" y="7842"/>
                </a:cxn>
                <a:cxn ang="0">
                  <a:pos x="3228" y="75"/>
                </a:cxn>
              </a:cxnLst>
              <a:rect l="0" t="0" r="r" b="b"/>
              <a:pathLst>
                <a:path w="3250" h="10818">
                  <a:moveTo>
                    <a:pt x="3228" y="75"/>
                  </a:moveTo>
                  <a:cubicBezTo>
                    <a:pt x="3228" y="50"/>
                    <a:pt x="3234" y="25"/>
                    <a:pt x="3241" y="0"/>
                  </a:cubicBezTo>
                  <a:cubicBezTo>
                    <a:pt x="3250" y="259"/>
                    <a:pt x="3242" y="518"/>
                    <a:pt x="3244" y="776"/>
                  </a:cubicBezTo>
                  <a:cubicBezTo>
                    <a:pt x="3245" y="3776"/>
                    <a:pt x="3244" y="6776"/>
                    <a:pt x="3245" y="9775"/>
                  </a:cubicBezTo>
                  <a:cubicBezTo>
                    <a:pt x="3244" y="10053"/>
                    <a:pt x="3151" y="10341"/>
                    <a:pt x="2947" y="10536"/>
                  </a:cubicBezTo>
                  <a:cubicBezTo>
                    <a:pt x="2753" y="10730"/>
                    <a:pt x="2474" y="10817"/>
                    <a:pt x="2204" y="10818"/>
                  </a:cubicBezTo>
                  <a:cubicBezTo>
                    <a:pt x="1484" y="10818"/>
                    <a:pt x="764" y="10818"/>
                    <a:pt x="44" y="10817"/>
                  </a:cubicBezTo>
                  <a:cubicBezTo>
                    <a:pt x="29" y="10804"/>
                    <a:pt x="14" y="10791"/>
                    <a:pt x="0" y="10778"/>
                  </a:cubicBezTo>
                  <a:cubicBezTo>
                    <a:pt x="112" y="10762"/>
                    <a:pt x="225" y="10769"/>
                    <a:pt x="338" y="10768"/>
                  </a:cubicBezTo>
                  <a:cubicBezTo>
                    <a:pt x="921" y="10768"/>
                    <a:pt x="1505" y="10768"/>
                    <a:pt x="2088" y="10768"/>
                  </a:cubicBezTo>
                  <a:cubicBezTo>
                    <a:pt x="2202" y="10767"/>
                    <a:pt x="2318" y="10775"/>
                    <a:pt x="2431" y="10749"/>
                  </a:cubicBezTo>
                  <a:cubicBezTo>
                    <a:pt x="2605" y="10711"/>
                    <a:pt x="2783" y="10643"/>
                    <a:pt x="2906" y="10509"/>
                  </a:cubicBezTo>
                  <a:cubicBezTo>
                    <a:pt x="3077" y="10347"/>
                    <a:pt x="3184" y="10118"/>
                    <a:pt x="3203" y="9883"/>
                  </a:cubicBezTo>
                  <a:cubicBezTo>
                    <a:pt x="3212" y="9808"/>
                    <a:pt x="3236" y="9734"/>
                    <a:pt x="3225" y="9658"/>
                  </a:cubicBezTo>
                  <a:cubicBezTo>
                    <a:pt x="3207" y="9544"/>
                    <a:pt x="3222" y="9429"/>
                    <a:pt x="3211" y="9314"/>
                  </a:cubicBezTo>
                  <a:cubicBezTo>
                    <a:pt x="3215" y="9074"/>
                    <a:pt x="3213" y="8833"/>
                    <a:pt x="3215" y="8592"/>
                  </a:cubicBezTo>
                  <a:cubicBezTo>
                    <a:pt x="3238" y="8343"/>
                    <a:pt x="3224" y="8092"/>
                    <a:pt x="3229" y="7842"/>
                  </a:cubicBezTo>
                  <a:cubicBezTo>
                    <a:pt x="3228" y="5253"/>
                    <a:pt x="3230" y="2664"/>
                    <a:pt x="3228" y="75"/>
                  </a:cubicBezTo>
                </a:path>
              </a:pathLst>
            </a:custGeom>
            <a:solidFill>
              <a:srgbClr val="85868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E07EA013-E964-4C01-A430-5296CBA1A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973"/>
              <a:ext cx="14" cy="183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73" y="0"/>
                </a:cxn>
                <a:cxn ang="0">
                  <a:pos x="59" y="106"/>
                </a:cxn>
                <a:cxn ang="0">
                  <a:pos x="58" y="939"/>
                </a:cxn>
                <a:cxn ang="0">
                  <a:pos x="14" y="928"/>
                </a:cxn>
                <a:cxn ang="0">
                  <a:pos x="2" y="866"/>
                </a:cxn>
                <a:cxn ang="0">
                  <a:pos x="47" y="865"/>
                </a:cxn>
                <a:cxn ang="0">
                  <a:pos x="46" y="68"/>
                </a:cxn>
                <a:cxn ang="0">
                  <a:pos x="0" y="21"/>
                </a:cxn>
              </a:cxnLst>
              <a:rect l="0" t="0" r="r" b="b"/>
              <a:pathLst>
                <a:path w="73" h="939">
                  <a:moveTo>
                    <a:pt x="0" y="21"/>
                  </a:moveTo>
                  <a:cubicBezTo>
                    <a:pt x="24" y="15"/>
                    <a:pt x="49" y="8"/>
                    <a:pt x="73" y="0"/>
                  </a:cubicBezTo>
                  <a:cubicBezTo>
                    <a:pt x="67" y="35"/>
                    <a:pt x="61" y="71"/>
                    <a:pt x="59" y="106"/>
                  </a:cubicBezTo>
                  <a:cubicBezTo>
                    <a:pt x="58" y="384"/>
                    <a:pt x="63" y="662"/>
                    <a:pt x="58" y="939"/>
                  </a:cubicBezTo>
                  <a:cubicBezTo>
                    <a:pt x="47" y="937"/>
                    <a:pt x="25" y="931"/>
                    <a:pt x="14" y="928"/>
                  </a:cubicBezTo>
                  <a:cubicBezTo>
                    <a:pt x="10" y="907"/>
                    <a:pt x="6" y="887"/>
                    <a:pt x="2" y="866"/>
                  </a:cubicBezTo>
                  <a:cubicBezTo>
                    <a:pt x="17" y="866"/>
                    <a:pt x="32" y="865"/>
                    <a:pt x="47" y="865"/>
                  </a:cubicBezTo>
                  <a:cubicBezTo>
                    <a:pt x="44" y="599"/>
                    <a:pt x="46" y="333"/>
                    <a:pt x="46" y="68"/>
                  </a:cubicBezTo>
                  <a:cubicBezTo>
                    <a:pt x="31" y="52"/>
                    <a:pt x="15" y="37"/>
                    <a:pt x="0" y="21"/>
                  </a:cubicBezTo>
                </a:path>
              </a:pathLst>
            </a:custGeom>
            <a:solidFill>
              <a:srgbClr val="7A7C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5C8A40E7-E582-4CEE-8401-C783673C0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977"/>
              <a:ext cx="9" cy="165"/>
            </a:xfrm>
            <a:custGeom>
              <a:avLst/>
              <a:gdLst/>
              <a:ahLst/>
              <a:cxnLst>
                <a:cxn ang="0">
                  <a:pos x="9" y="519"/>
                </a:cxn>
                <a:cxn ang="0">
                  <a:pos x="0" y="0"/>
                </a:cxn>
                <a:cxn ang="0">
                  <a:pos x="46" y="47"/>
                </a:cxn>
                <a:cxn ang="0">
                  <a:pos x="47" y="844"/>
                </a:cxn>
                <a:cxn ang="0">
                  <a:pos x="2" y="845"/>
                </a:cxn>
                <a:cxn ang="0">
                  <a:pos x="9" y="519"/>
                </a:cxn>
              </a:cxnLst>
              <a:rect l="0" t="0" r="r" b="b"/>
              <a:pathLst>
                <a:path w="47" h="845">
                  <a:moveTo>
                    <a:pt x="9" y="519"/>
                  </a:moveTo>
                  <a:cubicBezTo>
                    <a:pt x="7" y="346"/>
                    <a:pt x="14" y="173"/>
                    <a:pt x="0" y="0"/>
                  </a:cubicBezTo>
                  <a:cubicBezTo>
                    <a:pt x="15" y="16"/>
                    <a:pt x="31" y="31"/>
                    <a:pt x="46" y="47"/>
                  </a:cubicBezTo>
                  <a:cubicBezTo>
                    <a:pt x="46" y="312"/>
                    <a:pt x="44" y="578"/>
                    <a:pt x="47" y="844"/>
                  </a:cubicBezTo>
                  <a:cubicBezTo>
                    <a:pt x="32" y="844"/>
                    <a:pt x="17" y="845"/>
                    <a:pt x="2" y="845"/>
                  </a:cubicBezTo>
                  <a:cubicBezTo>
                    <a:pt x="13" y="737"/>
                    <a:pt x="8" y="628"/>
                    <a:pt x="9" y="519"/>
                  </a:cubicBezTo>
                </a:path>
              </a:pathLst>
            </a:custGeom>
            <a:solidFill>
              <a:srgbClr val="D4D5D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C22F2E22-6B87-4AF1-875A-7C2C87691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" y="1165"/>
              <a:ext cx="214" cy="1873"/>
            </a:xfrm>
            <a:custGeom>
              <a:avLst/>
              <a:gdLst/>
              <a:ahLst/>
              <a:cxnLst>
                <a:cxn ang="0">
                  <a:pos x="17" y="1056"/>
                </a:cxn>
                <a:cxn ang="0">
                  <a:pos x="21" y="0"/>
                </a:cxn>
                <a:cxn ang="0">
                  <a:pos x="25" y="1290"/>
                </a:cxn>
                <a:cxn ang="0">
                  <a:pos x="25" y="6640"/>
                </a:cxn>
                <a:cxn ang="0">
                  <a:pos x="35" y="7566"/>
                </a:cxn>
                <a:cxn ang="0">
                  <a:pos x="21" y="7906"/>
                </a:cxn>
                <a:cxn ang="0">
                  <a:pos x="33" y="8256"/>
                </a:cxn>
                <a:cxn ang="0">
                  <a:pos x="25" y="8573"/>
                </a:cxn>
                <a:cxn ang="0">
                  <a:pos x="118" y="8999"/>
                </a:cxn>
                <a:cxn ang="0">
                  <a:pos x="550" y="9470"/>
                </a:cxn>
                <a:cxn ang="0">
                  <a:pos x="1104" y="9586"/>
                </a:cxn>
                <a:cxn ang="0">
                  <a:pos x="1033" y="9595"/>
                </a:cxn>
                <a:cxn ang="0">
                  <a:pos x="1066" y="9612"/>
                </a:cxn>
                <a:cxn ang="0">
                  <a:pos x="1089" y="9628"/>
                </a:cxn>
                <a:cxn ang="0">
                  <a:pos x="285" y="9334"/>
                </a:cxn>
                <a:cxn ang="0">
                  <a:pos x="10" y="8725"/>
                </a:cxn>
                <a:cxn ang="0">
                  <a:pos x="7" y="8206"/>
                </a:cxn>
                <a:cxn ang="0">
                  <a:pos x="19" y="7539"/>
                </a:cxn>
                <a:cxn ang="0">
                  <a:pos x="17" y="6323"/>
                </a:cxn>
                <a:cxn ang="0">
                  <a:pos x="17" y="1056"/>
                </a:cxn>
              </a:cxnLst>
              <a:rect l="0" t="0" r="r" b="b"/>
              <a:pathLst>
                <a:path w="1104" h="9644">
                  <a:moveTo>
                    <a:pt x="17" y="1056"/>
                  </a:moveTo>
                  <a:cubicBezTo>
                    <a:pt x="20" y="704"/>
                    <a:pt x="12" y="352"/>
                    <a:pt x="21" y="0"/>
                  </a:cubicBezTo>
                  <a:cubicBezTo>
                    <a:pt x="29" y="430"/>
                    <a:pt x="23" y="860"/>
                    <a:pt x="25" y="1290"/>
                  </a:cubicBezTo>
                  <a:cubicBezTo>
                    <a:pt x="25" y="3073"/>
                    <a:pt x="24" y="4856"/>
                    <a:pt x="25" y="6640"/>
                  </a:cubicBezTo>
                  <a:cubicBezTo>
                    <a:pt x="28" y="6949"/>
                    <a:pt x="18" y="7258"/>
                    <a:pt x="35" y="7566"/>
                  </a:cubicBezTo>
                  <a:cubicBezTo>
                    <a:pt x="8" y="7677"/>
                    <a:pt x="24" y="7792"/>
                    <a:pt x="21" y="7906"/>
                  </a:cubicBezTo>
                  <a:cubicBezTo>
                    <a:pt x="19" y="8022"/>
                    <a:pt x="25" y="8139"/>
                    <a:pt x="33" y="8256"/>
                  </a:cubicBezTo>
                  <a:cubicBezTo>
                    <a:pt x="41" y="8362"/>
                    <a:pt x="10" y="8467"/>
                    <a:pt x="25" y="8573"/>
                  </a:cubicBezTo>
                  <a:cubicBezTo>
                    <a:pt x="47" y="8717"/>
                    <a:pt x="56" y="8866"/>
                    <a:pt x="118" y="8999"/>
                  </a:cubicBezTo>
                  <a:cubicBezTo>
                    <a:pt x="199" y="9202"/>
                    <a:pt x="354" y="9374"/>
                    <a:pt x="550" y="9470"/>
                  </a:cubicBezTo>
                  <a:cubicBezTo>
                    <a:pt x="721" y="9558"/>
                    <a:pt x="914" y="9581"/>
                    <a:pt x="1104" y="9586"/>
                  </a:cubicBezTo>
                  <a:cubicBezTo>
                    <a:pt x="1080" y="9589"/>
                    <a:pt x="1056" y="9592"/>
                    <a:pt x="1033" y="9595"/>
                  </a:cubicBezTo>
                  <a:cubicBezTo>
                    <a:pt x="1041" y="9599"/>
                    <a:pt x="1057" y="9608"/>
                    <a:pt x="1066" y="9612"/>
                  </a:cubicBezTo>
                  <a:lnTo>
                    <a:pt x="1089" y="9628"/>
                  </a:lnTo>
                  <a:cubicBezTo>
                    <a:pt x="797" y="9644"/>
                    <a:pt x="490" y="9548"/>
                    <a:pt x="285" y="9334"/>
                  </a:cubicBezTo>
                  <a:cubicBezTo>
                    <a:pt x="124" y="9172"/>
                    <a:pt x="35" y="8950"/>
                    <a:pt x="10" y="8725"/>
                  </a:cubicBezTo>
                  <a:cubicBezTo>
                    <a:pt x="6" y="8552"/>
                    <a:pt x="9" y="8379"/>
                    <a:pt x="7" y="8206"/>
                  </a:cubicBezTo>
                  <a:cubicBezTo>
                    <a:pt x="10" y="7984"/>
                    <a:pt x="0" y="7761"/>
                    <a:pt x="19" y="7539"/>
                  </a:cubicBezTo>
                  <a:cubicBezTo>
                    <a:pt x="13" y="7134"/>
                    <a:pt x="19" y="6728"/>
                    <a:pt x="17" y="6323"/>
                  </a:cubicBezTo>
                  <a:cubicBezTo>
                    <a:pt x="17" y="4568"/>
                    <a:pt x="17" y="2812"/>
                    <a:pt x="17" y="1056"/>
                  </a:cubicBezTo>
                </a:path>
              </a:pathLst>
            </a:custGeom>
            <a:solidFill>
              <a:srgbClr val="8385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13C38FF2-E41B-4567-A51D-8C9AAC6AA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7" y="1372"/>
              <a:ext cx="44" cy="149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98" y="8"/>
                </a:cxn>
                <a:cxn ang="0">
                  <a:pos x="101" y="671"/>
                </a:cxn>
                <a:cxn ang="0">
                  <a:pos x="115" y="752"/>
                </a:cxn>
                <a:cxn ang="0">
                  <a:pos x="181" y="751"/>
                </a:cxn>
                <a:cxn ang="0">
                  <a:pos x="190" y="0"/>
                </a:cxn>
                <a:cxn ang="0">
                  <a:pos x="198" y="236"/>
                </a:cxn>
                <a:cxn ang="0">
                  <a:pos x="197" y="1187"/>
                </a:cxn>
                <a:cxn ang="0">
                  <a:pos x="219" y="1296"/>
                </a:cxn>
                <a:cxn ang="0">
                  <a:pos x="223" y="2088"/>
                </a:cxn>
                <a:cxn ang="0">
                  <a:pos x="223" y="7371"/>
                </a:cxn>
                <a:cxn ang="0">
                  <a:pos x="207" y="7676"/>
                </a:cxn>
                <a:cxn ang="0">
                  <a:pos x="194" y="7136"/>
                </a:cxn>
                <a:cxn ang="0">
                  <a:pos x="174" y="7577"/>
                </a:cxn>
                <a:cxn ang="0">
                  <a:pos x="171" y="6854"/>
                </a:cxn>
                <a:cxn ang="0">
                  <a:pos x="152" y="6568"/>
                </a:cxn>
                <a:cxn ang="0">
                  <a:pos x="120" y="6636"/>
                </a:cxn>
                <a:cxn ang="0">
                  <a:pos x="114" y="7286"/>
                </a:cxn>
                <a:cxn ang="0">
                  <a:pos x="104" y="7442"/>
                </a:cxn>
                <a:cxn ang="0">
                  <a:pos x="95" y="6820"/>
                </a:cxn>
                <a:cxn ang="0">
                  <a:pos x="97" y="5358"/>
                </a:cxn>
                <a:cxn ang="0">
                  <a:pos x="1" y="5351"/>
                </a:cxn>
                <a:cxn ang="0">
                  <a:pos x="1" y="0"/>
                </a:cxn>
              </a:cxnLst>
              <a:rect l="0" t="0" r="r" b="b"/>
              <a:pathLst>
                <a:path w="228" h="7676">
                  <a:moveTo>
                    <a:pt x="1" y="0"/>
                  </a:moveTo>
                  <a:cubicBezTo>
                    <a:pt x="33" y="2"/>
                    <a:pt x="66" y="5"/>
                    <a:pt x="98" y="8"/>
                  </a:cubicBezTo>
                  <a:cubicBezTo>
                    <a:pt x="106" y="228"/>
                    <a:pt x="97" y="450"/>
                    <a:pt x="101" y="671"/>
                  </a:cubicBezTo>
                  <a:cubicBezTo>
                    <a:pt x="103" y="698"/>
                    <a:pt x="109" y="725"/>
                    <a:pt x="115" y="752"/>
                  </a:cubicBezTo>
                  <a:cubicBezTo>
                    <a:pt x="137" y="752"/>
                    <a:pt x="159" y="751"/>
                    <a:pt x="181" y="751"/>
                  </a:cubicBezTo>
                  <a:cubicBezTo>
                    <a:pt x="191" y="501"/>
                    <a:pt x="171" y="250"/>
                    <a:pt x="190" y="0"/>
                  </a:cubicBezTo>
                  <a:cubicBezTo>
                    <a:pt x="201" y="78"/>
                    <a:pt x="199" y="157"/>
                    <a:pt x="198" y="236"/>
                  </a:cubicBezTo>
                  <a:cubicBezTo>
                    <a:pt x="198" y="553"/>
                    <a:pt x="200" y="870"/>
                    <a:pt x="197" y="1187"/>
                  </a:cubicBezTo>
                  <a:cubicBezTo>
                    <a:pt x="197" y="1225"/>
                    <a:pt x="209" y="1261"/>
                    <a:pt x="219" y="1296"/>
                  </a:cubicBezTo>
                  <a:cubicBezTo>
                    <a:pt x="228" y="1560"/>
                    <a:pt x="221" y="1824"/>
                    <a:pt x="223" y="2088"/>
                  </a:cubicBezTo>
                  <a:cubicBezTo>
                    <a:pt x="223" y="3849"/>
                    <a:pt x="223" y="5610"/>
                    <a:pt x="223" y="7371"/>
                  </a:cubicBezTo>
                  <a:cubicBezTo>
                    <a:pt x="225" y="7473"/>
                    <a:pt x="225" y="7575"/>
                    <a:pt x="207" y="7676"/>
                  </a:cubicBezTo>
                  <a:cubicBezTo>
                    <a:pt x="187" y="7496"/>
                    <a:pt x="207" y="7316"/>
                    <a:pt x="194" y="7136"/>
                  </a:cubicBezTo>
                  <a:cubicBezTo>
                    <a:pt x="178" y="7283"/>
                    <a:pt x="207" y="7432"/>
                    <a:pt x="174" y="7577"/>
                  </a:cubicBezTo>
                  <a:cubicBezTo>
                    <a:pt x="171" y="7336"/>
                    <a:pt x="174" y="7095"/>
                    <a:pt x="171" y="6854"/>
                  </a:cubicBezTo>
                  <a:cubicBezTo>
                    <a:pt x="169" y="6759"/>
                    <a:pt x="181" y="6661"/>
                    <a:pt x="152" y="6568"/>
                  </a:cubicBezTo>
                  <a:cubicBezTo>
                    <a:pt x="131" y="6585"/>
                    <a:pt x="117" y="6608"/>
                    <a:pt x="120" y="6636"/>
                  </a:cubicBezTo>
                  <a:cubicBezTo>
                    <a:pt x="115" y="6853"/>
                    <a:pt x="112" y="7069"/>
                    <a:pt x="114" y="7286"/>
                  </a:cubicBezTo>
                  <a:cubicBezTo>
                    <a:pt x="114" y="7338"/>
                    <a:pt x="111" y="7390"/>
                    <a:pt x="104" y="7442"/>
                  </a:cubicBezTo>
                  <a:cubicBezTo>
                    <a:pt x="85" y="7235"/>
                    <a:pt x="100" y="7027"/>
                    <a:pt x="95" y="6820"/>
                  </a:cubicBezTo>
                  <a:cubicBezTo>
                    <a:pt x="99" y="6332"/>
                    <a:pt x="104" y="5845"/>
                    <a:pt x="97" y="5358"/>
                  </a:cubicBezTo>
                  <a:cubicBezTo>
                    <a:pt x="65" y="5356"/>
                    <a:pt x="33" y="5353"/>
                    <a:pt x="1" y="5351"/>
                  </a:cubicBezTo>
                  <a:cubicBezTo>
                    <a:pt x="1" y="3567"/>
                    <a:pt x="0" y="1784"/>
                    <a:pt x="1" y="0"/>
                  </a:cubicBezTo>
                </a:path>
              </a:pathLst>
            </a:custGeom>
            <a:solidFill>
              <a:srgbClr val="EFEF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2">
              <a:extLst>
                <a:ext uri="{FF2B5EF4-FFF2-40B4-BE49-F238E27FC236}">
                  <a16:creationId xmlns:a16="http://schemas.microsoft.com/office/drawing/2014/main" id="{84E1386B-904E-411C-93C5-D5FDF8153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" y="1617"/>
              <a:ext cx="1335" cy="139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34" y="126"/>
                </a:cxn>
                <a:cxn ang="0">
                  <a:pos x="36" y="592"/>
                </a:cxn>
                <a:cxn ang="0">
                  <a:pos x="108" y="587"/>
                </a:cxn>
                <a:cxn ang="0">
                  <a:pos x="117" y="10"/>
                </a:cxn>
                <a:cxn ang="0">
                  <a:pos x="193" y="10"/>
                </a:cxn>
                <a:cxn ang="0">
                  <a:pos x="196" y="909"/>
                </a:cxn>
                <a:cxn ang="0">
                  <a:pos x="196" y="2492"/>
                </a:cxn>
                <a:cxn ang="0">
                  <a:pos x="210" y="2633"/>
                </a:cxn>
                <a:cxn ang="0">
                  <a:pos x="213" y="4809"/>
                </a:cxn>
                <a:cxn ang="0">
                  <a:pos x="217" y="5654"/>
                </a:cxn>
                <a:cxn ang="0">
                  <a:pos x="301" y="5655"/>
                </a:cxn>
                <a:cxn ang="0">
                  <a:pos x="270" y="5673"/>
                </a:cxn>
                <a:cxn ang="0">
                  <a:pos x="2715" y="5676"/>
                </a:cxn>
                <a:cxn ang="0">
                  <a:pos x="6606" y="5674"/>
                </a:cxn>
                <a:cxn ang="0">
                  <a:pos x="6580" y="5655"/>
                </a:cxn>
                <a:cxn ang="0">
                  <a:pos x="6641" y="5653"/>
                </a:cxn>
                <a:cxn ang="0">
                  <a:pos x="6643" y="5592"/>
                </a:cxn>
                <a:cxn ang="0">
                  <a:pos x="6662" y="5618"/>
                </a:cxn>
                <a:cxn ang="0">
                  <a:pos x="6665" y="4090"/>
                </a:cxn>
                <a:cxn ang="0">
                  <a:pos x="6761" y="4097"/>
                </a:cxn>
                <a:cxn ang="0">
                  <a:pos x="6759" y="5559"/>
                </a:cxn>
                <a:cxn ang="0">
                  <a:pos x="6768" y="6181"/>
                </a:cxn>
                <a:cxn ang="0">
                  <a:pos x="6611" y="6622"/>
                </a:cxn>
                <a:cxn ang="0">
                  <a:pos x="6476" y="6813"/>
                </a:cxn>
                <a:cxn ang="0">
                  <a:pos x="6618" y="6780"/>
                </a:cxn>
                <a:cxn ang="0">
                  <a:pos x="6838" y="6316"/>
                </a:cxn>
                <a:cxn ang="0">
                  <a:pos x="6858" y="5875"/>
                </a:cxn>
                <a:cxn ang="0">
                  <a:pos x="6871" y="6415"/>
                </a:cxn>
                <a:cxn ang="0">
                  <a:pos x="6848" y="6538"/>
                </a:cxn>
                <a:cxn ang="0">
                  <a:pos x="6661" y="6870"/>
                </a:cxn>
                <a:cxn ang="0">
                  <a:pos x="6081" y="7142"/>
                </a:cxn>
                <a:cxn ang="0">
                  <a:pos x="5831" y="7146"/>
                </a:cxn>
                <a:cxn ang="0">
                  <a:pos x="1014" y="7149"/>
                </a:cxn>
                <a:cxn ang="0">
                  <a:pos x="696" y="7133"/>
                </a:cxn>
                <a:cxn ang="0">
                  <a:pos x="259" y="6915"/>
                </a:cxn>
                <a:cxn ang="0">
                  <a:pos x="8" y="6260"/>
                </a:cxn>
                <a:cxn ang="0">
                  <a:pos x="7" y="1126"/>
                </a:cxn>
                <a:cxn ang="0">
                  <a:pos x="13" y="0"/>
                </a:cxn>
              </a:cxnLst>
              <a:rect l="0" t="0" r="r" b="b"/>
              <a:pathLst>
                <a:path w="6871" h="7155">
                  <a:moveTo>
                    <a:pt x="13" y="0"/>
                  </a:moveTo>
                  <a:cubicBezTo>
                    <a:pt x="24" y="41"/>
                    <a:pt x="35" y="83"/>
                    <a:pt x="34" y="126"/>
                  </a:cubicBezTo>
                  <a:cubicBezTo>
                    <a:pt x="33" y="281"/>
                    <a:pt x="29" y="437"/>
                    <a:pt x="36" y="592"/>
                  </a:cubicBezTo>
                  <a:cubicBezTo>
                    <a:pt x="60" y="590"/>
                    <a:pt x="84" y="588"/>
                    <a:pt x="108" y="587"/>
                  </a:cubicBezTo>
                  <a:cubicBezTo>
                    <a:pt x="125" y="395"/>
                    <a:pt x="106" y="202"/>
                    <a:pt x="117" y="10"/>
                  </a:cubicBezTo>
                  <a:cubicBezTo>
                    <a:pt x="143" y="10"/>
                    <a:pt x="168" y="10"/>
                    <a:pt x="193" y="10"/>
                  </a:cubicBezTo>
                  <a:cubicBezTo>
                    <a:pt x="198" y="310"/>
                    <a:pt x="193" y="609"/>
                    <a:pt x="196" y="909"/>
                  </a:cubicBezTo>
                  <a:cubicBezTo>
                    <a:pt x="194" y="1437"/>
                    <a:pt x="199" y="1964"/>
                    <a:pt x="196" y="2492"/>
                  </a:cubicBezTo>
                  <a:cubicBezTo>
                    <a:pt x="196" y="2539"/>
                    <a:pt x="203" y="2586"/>
                    <a:pt x="210" y="2633"/>
                  </a:cubicBezTo>
                  <a:cubicBezTo>
                    <a:pt x="216" y="3358"/>
                    <a:pt x="211" y="4084"/>
                    <a:pt x="213" y="4809"/>
                  </a:cubicBezTo>
                  <a:cubicBezTo>
                    <a:pt x="216" y="5091"/>
                    <a:pt x="208" y="5373"/>
                    <a:pt x="217" y="5654"/>
                  </a:cubicBezTo>
                  <a:cubicBezTo>
                    <a:pt x="245" y="5654"/>
                    <a:pt x="273" y="5655"/>
                    <a:pt x="301" y="5655"/>
                  </a:cubicBezTo>
                  <a:cubicBezTo>
                    <a:pt x="293" y="5659"/>
                    <a:pt x="278" y="5668"/>
                    <a:pt x="270" y="5673"/>
                  </a:cubicBezTo>
                  <a:cubicBezTo>
                    <a:pt x="1085" y="5680"/>
                    <a:pt x="1900" y="5674"/>
                    <a:pt x="2715" y="5676"/>
                  </a:cubicBezTo>
                  <a:cubicBezTo>
                    <a:pt x="4012" y="5674"/>
                    <a:pt x="5309" y="5679"/>
                    <a:pt x="6606" y="5674"/>
                  </a:cubicBezTo>
                  <a:cubicBezTo>
                    <a:pt x="6599" y="5669"/>
                    <a:pt x="6587" y="5659"/>
                    <a:pt x="6580" y="5655"/>
                  </a:cubicBezTo>
                  <a:cubicBezTo>
                    <a:pt x="6600" y="5654"/>
                    <a:pt x="6621" y="5653"/>
                    <a:pt x="6641" y="5653"/>
                  </a:cubicBezTo>
                  <a:cubicBezTo>
                    <a:pt x="6642" y="5632"/>
                    <a:pt x="6643" y="5612"/>
                    <a:pt x="6643" y="5592"/>
                  </a:cubicBezTo>
                  <a:lnTo>
                    <a:pt x="6662" y="5618"/>
                  </a:lnTo>
                  <a:cubicBezTo>
                    <a:pt x="6667" y="5109"/>
                    <a:pt x="6663" y="4599"/>
                    <a:pt x="6665" y="4090"/>
                  </a:cubicBezTo>
                  <a:cubicBezTo>
                    <a:pt x="6697" y="4092"/>
                    <a:pt x="6729" y="4095"/>
                    <a:pt x="6761" y="4097"/>
                  </a:cubicBezTo>
                  <a:cubicBezTo>
                    <a:pt x="6768" y="4584"/>
                    <a:pt x="6763" y="5071"/>
                    <a:pt x="6759" y="5559"/>
                  </a:cubicBezTo>
                  <a:cubicBezTo>
                    <a:pt x="6764" y="5766"/>
                    <a:pt x="6749" y="5974"/>
                    <a:pt x="6768" y="6181"/>
                  </a:cubicBezTo>
                  <a:cubicBezTo>
                    <a:pt x="6753" y="6338"/>
                    <a:pt x="6698" y="6490"/>
                    <a:pt x="6611" y="6622"/>
                  </a:cubicBezTo>
                  <a:cubicBezTo>
                    <a:pt x="6568" y="6687"/>
                    <a:pt x="6510" y="6742"/>
                    <a:pt x="6476" y="6813"/>
                  </a:cubicBezTo>
                  <a:cubicBezTo>
                    <a:pt x="6525" y="6818"/>
                    <a:pt x="6580" y="6817"/>
                    <a:pt x="6618" y="6780"/>
                  </a:cubicBezTo>
                  <a:cubicBezTo>
                    <a:pt x="6748" y="6661"/>
                    <a:pt x="6806" y="6485"/>
                    <a:pt x="6838" y="6316"/>
                  </a:cubicBezTo>
                  <a:cubicBezTo>
                    <a:pt x="6871" y="6171"/>
                    <a:pt x="6842" y="6022"/>
                    <a:pt x="6858" y="5875"/>
                  </a:cubicBezTo>
                  <a:cubicBezTo>
                    <a:pt x="6871" y="6055"/>
                    <a:pt x="6851" y="6235"/>
                    <a:pt x="6871" y="6415"/>
                  </a:cubicBezTo>
                  <a:cubicBezTo>
                    <a:pt x="6865" y="6456"/>
                    <a:pt x="6857" y="6497"/>
                    <a:pt x="6848" y="6538"/>
                  </a:cubicBezTo>
                  <a:cubicBezTo>
                    <a:pt x="6795" y="6653"/>
                    <a:pt x="6752" y="6778"/>
                    <a:pt x="6661" y="6870"/>
                  </a:cubicBezTo>
                  <a:cubicBezTo>
                    <a:pt x="6517" y="7037"/>
                    <a:pt x="6299" y="7131"/>
                    <a:pt x="6081" y="7142"/>
                  </a:cubicBezTo>
                  <a:cubicBezTo>
                    <a:pt x="5998" y="7147"/>
                    <a:pt x="5914" y="7145"/>
                    <a:pt x="5831" y="7146"/>
                  </a:cubicBezTo>
                  <a:cubicBezTo>
                    <a:pt x="4225" y="7147"/>
                    <a:pt x="2620" y="7148"/>
                    <a:pt x="1014" y="7149"/>
                  </a:cubicBezTo>
                  <a:cubicBezTo>
                    <a:pt x="908" y="7149"/>
                    <a:pt x="800" y="7155"/>
                    <a:pt x="696" y="7133"/>
                  </a:cubicBezTo>
                  <a:cubicBezTo>
                    <a:pt x="535" y="7100"/>
                    <a:pt x="379" y="7028"/>
                    <a:pt x="259" y="6915"/>
                  </a:cubicBezTo>
                  <a:cubicBezTo>
                    <a:pt x="90" y="6743"/>
                    <a:pt x="3" y="6499"/>
                    <a:pt x="8" y="6260"/>
                  </a:cubicBezTo>
                  <a:cubicBezTo>
                    <a:pt x="8" y="4549"/>
                    <a:pt x="7" y="2838"/>
                    <a:pt x="7" y="1126"/>
                  </a:cubicBezTo>
                  <a:cubicBezTo>
                    <a:pt x="11" y="751"/>
                    <a:pt x="0" y="375"/>
                    <a:pt x="13" y="0"/>
                  </a:cubicBezTo>
                </a:path>
              </a:pathLst>
            </a:custGeom>
            <a:solidFill>
              <a:srgbClr val="EBECE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3">
              <a:extLst>
                <a:ext uri="{FF2B5EF4-FFF2-40B4-BE49-F238E27FC236}">
                  <a16:creationId xmlns:a16="http://schemas.microsoft.com/office/drawing/2014/main" id="{8D451795-4220-411C-B3E6-FF6C91124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" y="2634"/>
              <a:ext cx="1390" cy="39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60" y="823"/>
                </a:cxn>
                <a:cxn ang="0">
                  <a:pos x="81" y="1187"/>
                </a:cxn>
                <a:cxn ang="0">
                  <a:pos x="234" y="1578"/>
                </a:cxn>
                <a:cxn ang="0">
                  <a:pos x="326" y="1673"/>
                </a:cxn>
                <a:cxn ang="0">
                  <a:pos x="690" y="1905"/>
                </a:cxn>
                <a:cxn ang="0">
                  <a:pos x="1304" y="1962"/>
                </a:cxn>
                <a:cxn ang="0">
                  <a:pos x="4938" y="1961"/>
                </a:cxn>
                <a:cxn ang="0">
                  <a:pos x="6221" y="1950"/>
                </a:cxn>
                <a:cxn ang="0">
                  <a:pos x="6750" y="1742"/>
                </a:cxn>
                <a:cxn ang="0">
                  <a:pos x="6840" y="1676"/>
                </a:cxn>
                <a:cxn ang="0">
                  <a:pos x="7080" y="1024"/>
                </a:cxn>
                <a:cxn ang="0">
                  <a:pos x="7093" y="870"/>
                </a:cxn>
                <a:cxn ang="0">
                  <a:pos x="7128" y="562"/>
                </a:cxn>
                <a:cxn ang="0">
                  <a:pos x="7142" y="906"/>
                </a:cxn>
                <a:cxn ang="0">
                  <a:pos x="7120" y="1131"/>
                </a:cxn>
                <a:cxn ang="0">
                  <a:pos x="6823" y="1757"/>
                </a:cxn>
                <a:cxn ang="0">
                  <a:pos x="6348" y="1997"/>
                </a:cxn>
                <a:cxn ang="0">
                  <a:pos x="6005" y="2016"/>
                </a:cxn>
                <a:cxn ang="0">
                  <a:pos x="4255" y="2016"/>
                </a:cxn>
                <a:cxn ang="0">
                  <a:pos x="3917" y="2026"/>
                </a:cxn>
                <a:cxn ang="0">
                  <a:pos x="3154" y="2032"/>
                </a:cxn>
                <a:cxn ang="0">
                  <a:pos x="1905" y="2033"/>
                </a:cxn>
                <a:cxn ang="0">
                  <a:pos x="1348" y="2039"/>
                </a:cxn>
                <a:cxn ang="0">
                  <a:pos x="1096" y="2020"/>
                </a:cxn>
                <a:cxn ang="0">
                  <a:pos x="542" y="1904"/>
                </a:cxn>
                <a:cxn ang="0">
                  <a:pos x="110" y="1433"/>
                </a:cxn>
                <a:cxn ang="0">
                  <a:pos x="17" y="1007"/>
                </a:cxn>
                <a:cxn ang="0">
                  <a:pos x="25" y="690"/>
                </a:cxn>
                <a:cxn ang="0">
                  <a:pos x="13" y="340"/>
                </a:cxn>
                <a:cxn ang="0">
                  <a:pos x="27" y="0"/>
                </a:cxn>
              </a:cxnLst>
              <a:rect l="0" t="0" r="r" b="b"/>
              <a:pathLst>
                <a:path w="7153" h="2039">
                  <a:moveTo>
                    <a:pt x="27" y="0"/>
                  </a:moveTo>
                  <a:cubicBezTo>
                    <a:pt x="55" y="274"/>
                    <a:pt x="33" y="550"/>
                    <a:pt x="60" y="823"/>
                  </a:cubicBezTo>
                  <a:cubicBezTo>
                    <a:pt x="68" y="944"/>
                    <a:pt x="55" y="1067"/>
                    <a:pt x="81" y="1187"/>
                  </a:cubicBezTo>
                  <a:cubicBezTo>
                    <a:pt x="103" y="1326"/>
                    <a:pt x="159" y="1459"/>
                    <a:pt x="234" y="1578"/>
                  </a:cubicBezTo>
                  <a:cubicBezTo>
                    <a:pt x="258" y="1616"/>
                    <a:pt x="293" y="1644"/>
                    <a:pt x="326" y="1673"/>
                  </a:cubicBezTo>
                  <a:cubicBezTo>
                    <a:pt x="427" y="1777"/>
                    <a:pt x="551" y="1861"/>
                    <a:pt x="690" y="1905"/>
                  </a:cubicBezTo>
                  <a:cubicBezTo>
                    <a:pt x="887" y="1974"/>
                    <a:pt x="1098" y="1962"/>
                    <a:pt x="1304" y="1962"/>
                  </a:cubicBezTo>
                  <a:cubicBezTo>
                    <a:pt x="2515" y="1962"/>
                    <a:pt x="3726" y="1961"/>
                    <a:pt x="4938" y="1961"/>
                  </a:cubicBezTo>
                  <a:cubicBezTo>
                    <a:pt x="5365" y="1941"/>
                    <a:pt x="5794" y="1958"/>
                    <a:pt x="6221" y="1950"/>
                  </a:cubicBezTo>
                  <a:cubicBezTo>
                    <a:pt x="6414" y="1939"/>
                    <a:pt x="6601" y="1865"/>
                    <a:pt x="6750" y="1742"/>
                  </a:cubicBezTo>
                  <a:cubicBezTo>
                    <a:pt x="6781" y="1722"/>
                    <a:pt x="6814" y="1704"/>
                    <a:pt x="6840" y="1676"/>
                  </a:cubicBezTo>
                  <a:cubicBezTo>
                    <a:pt x="6999" y="1501"/>
                    <a:pt x="7097" y="1262"/>
                    <a:pt x="7080" y="1024"/>
                  </a:cubicBezTo>
                  <a:cubicBezTo>
                    <a:pt x="7079" y="972"/>
                    <a:pt x="7086" y="921"/>
                    <a:pt x="7093" y="870"/>
                  </a:cubicBezTo>
                  <a:cubicBezTo>
                    <a:pt x="7107" y="767"/>
                    <a:pt x="7090" y="661"/>
                    <a:pt x="7128" y="562"/>
                  </a:cubicBezTo>
                  <a:cubicBezTo>
                    <a:pt x="7139" y="677"/>
                    <a:pt x="7124" y="792"/>
                    <a:pt x="7142" y="906"/>
                  </a:cubicBezTo>
                  <a:cubicBezTo>
                    <a:pt x="7153" y="982"/>
                    <a:pt x="7129" y="1056"/>
                    <a:pt x="7120" y="1131"/>
                  </a:cubicBezTo>
                  <a:cubicBezTo>
                    <a:pt x="7101" y="1366"/>
                    <a:pt x="6994" y="1595"/>
                    <a:pt x="6823" y="1757"/>
                  </a:cubicBezTo>
                  <a:cubicBezTo>
                    <a:pt x="6700" y="1891"/>
                    <a:pt x="6522" y="1959"/>
                    <a:pt x="6348" y="1997"/>
                  </a:cubicBezTo>
                  <a:cubicBezTo>
                    <a:pt x="6235" y="2023"/>
                    <a:pt x="6119" y="2015"/>
                    <a:pt x="6005" y="2016"/>
                  </a:cubicBezTo>
                  <a:cubicBezTo>
                    <a:pt x="5422" y="2016"/>
                    <a:pt x="4838" y="2016"/>
                    <a:pt x="4255" y="2016"/>
                  </a:cubicBezTo>
                  <a:cubicBezTo>
                    <a:pt x="4142" y="2017"/>
                    <a:pt x="4029" y="2010"/>
                    <a:pt x="3917" y="2026"/>
                  </a:cubicBezTo>
                  <a:cubicBezTo>
                    <a:pt x="3663" y="2036"/>
                    <a:pt x="3408" y="2024"/>
                    <a:pt x="3154" y="2032"/>
                  </a:cubicBezTo>
                  <a:cubicBezTo>
                    <a:pt x="2738" y="2034"/>
                    <a:pt x="2321" y="2033"/>
                    <a:pt x="1905" y="2033"/>
                  </a:cubicBezTo>
                  <a:cubicBezTo>
                    <a:pt x="1719" y="2036"/>
                    <a:pt x="1533" y="2025"/>
                    <a:pt x="1348" y="2039"/>
                  </a:cubicBezTo>
                  <a:cubicBezTo>
                    <a:pt x="1265" y="2019"/>
                    <a:pt x="1180" y="2024"/>
                    <a:pt x="1096" y="2020"/>
                  </a:cubicBezTo>
                  <a:cubicBezTo>
                    <a:pt x="906" y="2015"/>
                    <a:pt x="713" y="1992"/>
                    <a:pt x="542" y="1904"/>
                  </a:cubicBezTo>
                  <a:cubicBezTo>
                    <a:pt x="346" y="1808"/>
                    <a:pt x="191" y="1636"/>
                    <a:pt x="110" y="1433"/>
                  </a:cubicBezTo>
                  <a:cubicBezTo>
                    <a:pt x="48" y="1300"/>
                    <a:pt x="39" y="1151"/>
                    <a:pt x="17" y="1007"/>
                  </a:cubicBezTo>
                  <a:cubicBezTo>
                    <a:pt x="2" y="901"/>
                    <a:pt x="33" y="796"/>
                    <a:pt x="25" y="690"/>
                  </a:cubicBezTo>
                  <a:cubicBezTo>
                    <a:pt x="17" y="573"/>
                    <a:pt x="11" y="456"/>
                    <a:pt x="13" y="340"/>
                  </a:cubicBezTo>
                  <a:cubicBezTo>
                    <a:pt x="16" y="226"/>
                    <a:pt x="0" y="111"/>
                    <a:pt x="27" y="0"/>
                  </a:cubicBezTo>
                </a:path>
              </a:pathLst>
            </a:custGeom>
            <a:solidFill>
              <a:srgbClr val="A9AB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4">
              <a:extLst>
                <a:ext uri="{FF2B5EF4-FFF2-40B4-BE49-F238E27FC236}">
                  <a16:creationId xmlns:a16="http://schemas.microsoft.com/office/drawing/2014/main" id="{142CB131-6E4C-4761-8E7B-DF6E6C842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0" y="2648"/>
              <a:ext cx="72" cy="294"/>
            </a:xfrm>
            <a:custGeom>
              <a:avLst/>
              <a:gdLst/>
              <a:ahLst/>
              <a:cxnLst>
                <a:cxn ang="0">
                  <a:pos x="308" y="68"/>
                </a:cxn>
                <a:cxn ang="0">
                  <a:pos x="340" y="0"/>
                </a:cxn>
                <a:cxn ang="0">
                  <a:pos x="359" y="286"/>
                </a:cxn>
                <a:cxn ang="0">
                  <a:pos x="362" y="1009"/>
                </a:cxn>
                <a:cxn ang="0">
                  <a:pos x="142" y="1473"/>
                </a:cxn>
                <a:cxn ang="0">
                  <a:pos x="0" y="1506"/>
                </a:cxn>
                <a:cxn ang="0">
                  <a:pos x="135" y="1315"/>
                </a:cxn>
                <a:cxn ang="0">
                  <a:pos x="292" y="874"/>
                </a:cxn>
                <a:cxn ang="0">
                  <a:pos x="302" y="718"/>
                </a:cxn>
                <a:cxn ang="0">
                  <a:pos x="308" y="68"/>
                </a:cxn>
              </a:cxnLst>
              <a:rect l="0" t="0" r="r" b="b"/>
              <a:pathLst>
                <a:path w="369" h="1511">
                  <a:moveTo>
                    <a:pt x="308" y="68"/>
                  </a:moveTo>
                  <a:cubicBezTo>
                    <a:pt x="305" y="40"/>
                    <a:pt x="319" y="17"/>
                    <a:pt x="340" y="0"/>
                  </a:cubicBezTo>
                  <a:cubicBezTo>
                    <a:pt x="369" y="93"/>
                    <a:pt x="357" y="191"/>
                    <a:pt x="359" y="286"/>
                  </a:cubicBezTo>
                  <a:cubicBezTo>
                    <a:pt x="362" y="527"/>
                    <a:pt x="359" y="768"/>
                    <a:pt x="362" y="1009"/>
                  </a:cubicBezTo>
                  <a:cubicBezTo>
                    <a:pt x="330" y="1178"/>
                    <a:pt x="272" y="1354"/>
                    <a:pt x="142" y="1473"/>
                  </a:cubicBezTo>
                  <a:cubicBezTo>
                    <a:pt x="104" y="1510"/>
                    <a:pt x="49" y="1511"/>
                    <a:pt x="0" y="1506"/>
                  </a:cubicBezTo>
                  <a:cubicBezTo>
                    <a:pt x="34" y="1435"/>
                    <a:pt x="92" y="1380"/>
                    <a:pt x="135" y="1315"/>
                  </a:cubicBezTo>
                  <a:cubicBezTo>
                    <a:pt x="222" y="1183"/>
                    <a:pt x="277" y="1031"/>
                    <a:pt x="292" y="874"/>
                  </a:cubicBezTo>
                  <a:cubicBezTo>
                    <a:pt x="299" y="822"/>
                    <a:pt x="302" y="770"/>
                    <a:pt x="302" y="718"/>
                  </a:cubicBezTo>
                  <a:cubicBezTo>
                    <a:pt x="300" y="501"/>
                    <a:pt x="303" y="285"/>
                    <a:pt x="308" y="6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5">
              <a:extLst>
                <a:ext uri="{FF2B5EF4-FFF2-40B4-BE49-F238E27FC236}">
                  <a16:creationId xmlns:a16="http://schemas.microsoft.com/office/drawing/2014/main" id="{7B22279B-B3DB-4FCB-97E9-1B5688805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" y="2716"/>
              <a:ext cx="1231" cy="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1" y="1"/>
                </a:cxn>
                <a:cxn ang="0">
                  <a:pos x="6310" y="1"/>
                </a:cxn>
                <a:cxn ang="0">
                  <a:pos x="6336" y="20"/>
                </a:cxn>
                <a:cxn ang="0">
                  <a:pos x="2445" y="22"/>
                </a:cxn>
                <a:cxn ang="0">
                  <a:pos x="0" y="19"/>
                </a:cxn>
              </a:cxnLst>
              <a:rect l="0" t="0" r="r" b="b"/>
              <a:pathLst>
                <a:path w="6336" h="26">
                  <a:moveTo>
                    <a:pt x="0" y="19"/>
                  </a:moveTo>
                  <a:cubicBezTo>
                    <a:pt x="8" y="14"/>
                    <a:pt x="23" y="5"/>
                    <a:pt x="31" y="1"/>
                  </a:cubicBezTo>
                  <a:cubicBezTo>
                    <a:pt x="2124" y="0"/>
                    <a:pt x="4217" y="0"/>
                    <a:pt x="6310" y="1"/>
                  </a:cubicBezTo>
                  <a:cubicBezTo>
                    <a:pt x="6317" y="5"/>
                    <a:pt x="6329" y="15"/>
                    <a:pt x="6336" y="20"/>
                  </a:cubicBezTo>
                  <a:cubicBezTo>
                    <a:pt x="5039" y="25"/>
                    <a:pt x="3742" y="20"/>
                    <a:pt x="2445" y="22"/>
                  </a:cubicBezTo>
                  <a:cubicBezTo>
                    <a:pt x="1630" y="20"/>
                    <a:pt x="815" y="26"/>
                    <a:pt x="0" y="19"/>
                  </a:cubicBezTo>
                </a:path>
              </a:pathLst>
            </a:custGeom>
            <a:solidFill>
              <a:srgbClr val="A8A8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6">
              <a:extLst>
                <a:ext uri="{FF2B5EF4-FFF2-40B4-BE49-F238E27FC236}">
                  <a16:creationId xmlns:a16="http://schemas.microsoft.com/office/drawing/2014/main" id="{01E8570F-DB7A-4F4D-B20E-0FB08B15F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6" y="2741"/>
              <a:ext cx="75" cy="200"/>
            </a:xfrm>
            <a:custGeom>
              <a:avLst/>
              <a:gdLst/>
              <a:ahLst/>
              <a:cxnLst>
                <a:cxn ang="0">
                  <a:pos x="18" y="142"/>
                </a:cxn>
                <a:cxn ang="0">
                  <a:pos x="44" y="0"/>
                </a:cxn>
                <a:cxn ang="0">
                  <a:pos x="81" y="43"/>
                </a:cxn>
                <a:cxn ang="0">
                  <a:pos x="84" y="312"/>
                </a:cxn>
                <a:cxn ang="0">
                  <a:pos x="383" y="998"/>
                </a:cxn>
                <a:cxn ang="0">
                  <a:pos x="232" y="989"/>
                </a:cxn>
                <a:cxn ang="0">
                  <a:pos x="101" y="804"/>
                </a:cxn>
                <a:cxn ang="0">
                  <a:pos x="18" y="142"/>
                </a:cxn>
              </a:cxnLst>
              <a:rect l="0" t="0" r="r" b="b"/>
              <a:pathLst>
                <a:path w="383" h="1030">
                  <a:moveTo>
                    <a:pt x="18" y="142"/>
                  </a:moveTo>
                  <a:cubicBezTo>
                    <a:pt x="24" y="95"/>
                    <a:pt x="8" y="38"/>
                    <a:pt x="44" y="0"/>
                  </a:cubicBezTo>
                  <a:cubicBezTo>
                    <a:pt x="68" y="4"/>
                    <a:pt x="80" y="19"/>
                    <a:pt x="81" y="43"/>
                  </a:cubicBezTo>
                  <a:cubicBezTo>
                    <a:pt x="86" y="132"/>
                    <a:pt x="81" y="222"/>
                    <a:pt x="84" y="312"/>
                  </a:cubicBezTo>
                  <a:cubicBezTo>
                    <a:pt x="90" y="568"/>
                    <a:pt x="199" y="819"/>
                    <a:pt x="383" y="998"/>
                  </a:cubicBezTo>
                  <a:cubicBezTo>
                    <a:pt x="339" y="1030"/>
                    <a:pt x="271" y="1028"/>
                    <a:pt x="232" y="989"/>
                  </a:cubicBezTo>
                  <a:cubicBezTo>
                    <a:pt x="177" y="936"/>
                    <a:pt x="137" y="871"/>
                    <a:pt x="101" y="804"/>
                  </a:cubicBezTo>
                  <a:cubicBezTo>
                    <a:pt x="0" y="599"/>
                    <a:pt x="6" y="365"/>
                    <a:pt x="18" y="142"/>
                  </a:cubicBez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7">
              <a:extLst>
                <a:ext uri="{FF2B5EF4-FFF2-40B4-BE49-F238E27FC236}">
                  <a16:creationId xmlns:a16="http://schemas.microsoft.com/office/drawing/2014/main" id="{2EF1D3D6-0CB7-4E11-82F2-5B774F49B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3" y="2752"/>
              <a:ext cx="162" cy="77"/>
            </a:xfrm>
            <a:custGeom>
              <a:avLst/>
              <a:gdLst/>
              <a:ahLst/>
              <a:cxnLst>
                <a:cxn ang="0">
                  <a:pos x="8" y="352"/>
                </a:cxn>
                <a:cxn ang="0">
                  <a:pos x="630" y="100"/>
                </a:cxn>
                <a:cxn ang="0">
                  <a:pos x="789" y="226"/>
                </a:cxn>
                <a:cxn ang="0">
                  <a:pos x="838" y="297"/>
                </a:cxn>
                <a:cxn ang="0">
                  <a:pos x="805" y="292"/>
                </a:cxn>
                <a:cxn ang="0">
                  <a:pos x="766" y="233"/>
                </a:cxn>
                <a:cxn ang="0">
                  <a:pos x="727" y="203"/>
                </a:cxn>
                <a:cxn ang="0">
                  <a:pos x="328" y="128"/>
                </a:cxn>
                <a:cxn ang="0">
                  <a:pos x="44" y="390"/>
                </a:cxn>
                <a:cxn ang="0">
                  <a:pos x="0" y="399"/>
                </a:cxn>
                <a:cxn ang="0">
                  <a:pos x="8" y="352"/>
                </a:cxn>
              </a:cxnLst>
              <a:rect l="0" t="0" r="r" b="b"/>
              <a:pathLst>
                <a:path w="838" h="399">
                  <a:moveTo>
                    <a:pt x="8" y="352"/>
                  </a:moveTo>
                  <a:cubicBezTo>
                    <a:pt x="106" y="122"/>
                    <a:pt x="400" y="0"/>
                    <a:pt x="630" y="100"/>
                  </a:cubicBezTo>
                  <a:cubicBezTo>
                    <a:pt x="690" y="129"/>
                    <a:pt x="758" y="163"/>
                    <a:pt x="789" y="226"/>
                  </a:cubicBezTo>
                  <a:cubicBezTo>
                    <a:pt x="825" y="231"/>
                    <a:pt x="835" y="265"/>
                    <a:pt x="838" y="297"/>
                  </a:cubicBezTo>
                  <a:lnTo>
                    <a:pt x="805" y="292"/>
                  </a:lnTo>
                  <a:cubicBezTo>
                    <a:pt x="789" y="274"/>
                    <a:pt x="776" y="254"/>
                    <a:pt x="766" y="233"/>
                  </a:cubicBezTo>
                  <a:cubicBezTo>
                    <a:pt x="753" y="222"/>
                    <a:pt x="740" y="212"/>
                    <a:pt x="727" y="203"/>
                  </a:cubicBezTo>
                  <a:cubicBezTo>
                    <a:pt x="613" y="123"/>
                    <a:pt x="464" y="89"/>
                    <a:pt x="328" y="128"/>
                  </a:cubicBezTo>
                  <a:cubicBezTo>
                    <a:pt x="199" y="165"/>
                    <a:pt x="94" y="266"/>
                    <a:pt x="44" y="390"/>
                  </a:cubicBezTo>
                  <a:cubicBezTo>
                    <a:pt x="33" y="392"/>
                    <a:pt x="11" y="397"/>
                    <a:pt x="0" y="399"/>
                  </a:cubicBezTo>
                  <a:cubicBezTo>
                    <a:pt x="2" y="387"/>
                    <a:pt x="6" y="364"/>
                    <a:pt x="8" y="352"/>
                  </a:cubicBezTo>
                </a:path>
              </a:pathLst>
            </a:custGeom>
            <a:solidFill>
              <a:srgbClr val="3333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8">
              <a:extLst>
                <a:ext uri="{FF2B5EF4-FFF2-40B4-BE49-F238E27FC236}">
                  <a16:creationId xmlns:a16="http://schemas.microsoft.com/office/drawing/2014/main" id="{03D0BC4E-7915-4B6E-B8D1-C1196FFC4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" y="2820"/>
              <a:ext cx="12" cy="25"/>
            </a:xfrm>
            <a:custGeom>
              <a:avLst/>
              <a:gdLst/>
              <a:ahLst/>
              <a:cxnLst>
                <a:cxn ang="0">
                  <a:pos x="3" y="131"/>
                </a:cxn>
                <a:cxn ang="0">
                  <a:pos x="26" y="0"/>
                </a:cxn>
                <a:cxn ang="0">
                  <a:pos x="18" y="47"/>
                </a:cxn>
                <a:cxn ang="0">
                  <a:pos x="62" y="38"/>
                </a:cxn>
                <a:cxn ang="0">
                  <a:pos x="32" y="120"/>
                </a:cxn>
                <a:cxn ang="0">
                  <a:pos x="3" y="131"/>
                </a:cxn>
              </a:cxnLst>
              <a:rect l="0" t="0" r="r" b="b"/>
              <a:pathLst>
                <a:path w="62" h="131">
                  <a:moveTo>
                    <a:pt x="3" y="131"/>
                  </a:moveTo>
                  <a:cubicBezTo>
                    <a:pt x="1" y="86"/>
                    <a:pt x="0" y="39"/>
                    <a:pt x="26" y="0"/>
                  </a:cubicBezTo>
                  <a:cubicBezTo>
                    <a:pt x="24" y="12"/>
                    <a:pt x="20" y="35"/>
                    <a:pt x="18" y="47"/>
                  </a:cubicBezTo>
                  <a:cubicBezTo>
                    <a:pt x="29" y="45"/>
                    <a:pt x="51" y="40"/>
                    <a:pt x="62" y="38"/>
                  </a:cubicBezTo>
                  <a:cubicBezTo>
                    <a:pt x="53" y="66"/>
                    <a:pt x="43" y="93"/>
                    <a:pt x="32" y="120"/>
                  </a:cubicBezTo>
                  <a:lnTo>
                    <a:pt x="3" y="131"/>
                  </a:lnTo>
                  <a:close/>
                </a:path>
              </a:pathLst>
            </a:custGeom>
            <a:solidFill>
              <a:srgbClr val="B4B4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9">
              <a:extLst>
                <a:ext uri="{FF2B5EF4-FFF2-40B4-BE49-F238E27FC236}">
                  <a16:creationId xmlns:a16="http://schemas.microsoft.com/office/drawing/2014/main" id="{5093524D-7CB2-44E9-8592-E0003A585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3" y="2888"/>
              <a:ext cx="13" cy="21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62" y="0"/>
                </a:cxn>
                <a:cxn ang="0">
                  <a:pos x="44" y="108"/>
                </a:cxn>
                <a:cxn ang="0">
                  <a:pos x="26" y="88"/>
                </a:cxn>
                <a:cxn ang="0">
                  <a:pos x="13" y="70"/>
                </a:cxn>
                <a:cxn ang="0">
                  <a:pos x="0" y="52"/>
                </a:cxn>
              </a:cxnLst>
              <a:rect l="0" t="0" r="r" b="b"/>
              <a:pathLst>
                <a:path w="63" h="108">
                  <a:moveTo>
                    <a:pt x="0" y="52"/>
                  </a:moveTo>
                  <a:cubicBezTo>
                    <a:pt x="18" y="31"/>
                    <a:pt x="37" y="12"/>
                    <a:pt x="62" y="0"/>
                  </a:cubicBezTo>
                  <a:cubicBezTo>
                    <a:pt x="63" y="36"/>
                    <a:pt x="57" y="73"/>
                    <a:pt x="44" y="108"/>
                  </a:cubicBezTo>
                  <a:lnTo>
                    <a:pt x="26" y="88"/>
                  </a:lnTo>
                  <a:cubicBezTo>
                    <a:pt x="22" y="82"/>
                    <a:pt x="18" y="76"/>
                    <a:pt x="13" y="70"/>
                  </a:cubicBezTo>
                  <a:lnTo>
                    <a:pt x="0" y="52"/>
                  </a:lnTo>
                </a:path>
              </a:pathLst>
            </a:custGeom>
            <a:solidFill>
              <a:srgbClr val="C7C6C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40">
              <a:extLst>
                <a:ext uri="{FF2B5EF4-FFF2-40B4-BE49-F238E27FC236}">
                  <a16:creationId xmlns:a16="http://schemas.microsoft.com/office/drawing/2014/main" id="{8D38F4D0-EC3D-4FC2-A8EC-EC8BDF8FA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2902"/>
              <a:ext cx="90" cy="55"/>
            </a:xfrm>
            <a:custGeom>
              <a:avLst/>
              <a:gdLst/>
              <a:ahLst/>
              <a:cxnLst>
                <a:cxn ang="0">
                  <a:pos x="442" y="0"/>
                </a:cxn>
                <a:cxn ang="0">
                  <a:pos x="455" y="18"/>
                </a:cxn>
                <a:cxn ang="0">
                  <a:pos x="461" y="35"/>
                </a:cxn>
                <a:cxn ang="0">
                  <a:pos x="0" y="253"/>
                </a:cxn>
                <a:cxn ang="0">
                  <a:pos x="164" y="200"/>
                </a:cxn>
                <a:cxn ang="0">
                  <a:pos x="442" y="0"/>
                </a:cxn>
              </a:cxnLst>
              <a:rect l="0" t="0" r="r" b="b"/>
              <a:pathLst>
                <a:path w="461" h="285">
                  <a:moveTo>
                    <a:pt x="442" y="0"/>
                  </a:moveTo>
                  <a:cubicBezTo>
                    <a:pt x="447" y="6"/>
                    <a:pt x="451" y="12"/>
                    <a:pt x="455" y="18"/>
                  </a:cubicBezTo>
                  <a:lnTo>
                    <a:pt x="461" y="35"/>
                  </a:lnTo>
                  <a:cubicBezTo>
                    <a:pt x="365" y="187"/>
                    <a:pt x="181" y="285"/>
                    <a:pt x="0" y="253"/>
                  </a:cubicBezTo>
                  <a:cubicBezTo>
                    <a:pt x="49" y="220"/>
                    <a:pt x="108" y="213"/>
                    <a:pt x="164" y="200"/>
                  </a:cubicBezTo>
                  <a:cubicBezTo>
                    <a:pt x="280" y="172"/>
                    <a:pt x="366" y="87"/>
                    <a:pt x="442" y="0"/>
                  </a:cubicBezTo>
                </a:path>
              </a:pathLst>
            </a:custGeom>
            <a:solidFill>
              <a:srgbClr val="2F2F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41">
              <a:extLst>
                <a:ext uri="{FF2B5EF4-FFF2-40B4-BE49-F238E27FC236}">
                  <a16:creationId xmlns:a16="http://schemas.microsoft.com/office/drawing/2014/main" id="{28C4BA75-9404-4F40-9CC7-5B924B652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" y="2908"/>
              <a:ext cx="47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71"/>
                </a:cxn>
                <a:cxn ang="0">
                  <a:pos x="245" y="161"/>
                </a:cxn>
                <a:cxn ang="0">
                  <a:pos x="224" y="167"/>
                </a:cxn>
                <a:cxn ang="0">
                  <a:pos x="221" y="203"/>
                </a:cxn>
                <a:cxn ang="0">
                  <a:pos x="0" y="0"/>
                </a:cxn>
              </a:cxnLst>
              <a:rect l="0" t="0" r="r" b="b"/>
              <a:pathLst>
                <a:path w="245" h="203">
                  <a:moveTo>
                    <a:pt x="0" y="0"/>
                  </a:moveTo>
                  <a:cubicBezTo>
                    <a:pt x="35" y="18"/>
                    <a:pt x="63" y="46"/>
                    <a:pt x="93" y="71"/>
                  </a:cubicBezTo>
                  <a:cubicBezTo>
                    <a:pt x="139" y="109"/>
                    <a:pt x="194" y="131"/>
                    <a:pt x="245" y="161"/>
                  </a:cubicBezTo>
                  <a:cubicBezTo>
                    <a:pt x="240" y="162"/>
                    <a:pt x="229" y="165"/>
                    <a:pt x="224" y="167"/>
                  </a:cubicBezTo>
                  <a:cubicBezTo>
                    <a:pt x="224" y="176"/>
                    <a:pt x="222" y="194"/>
                    <a:pt x="221" y="203"/>
                  </a:cubicBezTo>
                  <a:cubicBezTo>
                    <a:pt x="128" y="166"/>
                    <a:pt x="32" y="100"/>
                    <a:pt x="0" y="0"/>
                  </a:cubicBezTo>
                </a:path>
              </a:pathLst>
            </a:custGeom>
            <a:solidFill>
              <a:srgbClr val="A8A8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F0902B6A-929C-4DA3-95B7-BE4C364B3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" y="2939"/>
              <a:ext cx="54" cy="13"/>
            </a:xfrm>
            <a:custGeom>
              <a:avLst/>
              <a:gdLst/>
              <a:ahLst/>
              <a:cxnLst>
                <a:cxn ang="0">
                  <a:pos x="3" y="6"/>
                </a:cxn>
                <a:cxn ang="0">
                  <a:pos x="24" y="0"/>
                </a:cxn>
                <a:cxn ang="0">
                  <a:pos x="278" y="8"/>
                </a:cxn>
                <a:cxn ang="0">
                  <a:pos x="114" y="61"/>
                </a:cxn>
                <a:cxn ang="0">
                  <a:pos x="0" y="42"/>
                </a:cxn>
                <a:cxn ang="0">
                  <a:pos x="3" y="6"/>
                </a:cxn>
              </a:cxnLst>
              <a:rect l="0" t="0" r="r" b="b"/>
              <a:pathLst>
                <a:path w="278" h="66">
                  <a:moveTo>
                    <a:pt x="3" y="6"/>
                  </a:moveTo>
                  <a:cubicBezTo>
                    <a:pt x="8" y="4"/>
                    <a:pt x="19" y="1"/>
                    <a:pt x="24" y="0"/>
                  </a:cubicBezTo>
                  <a:cubicBezTo>
                    <a:pt x="106" y="24"/>
                    <a:pt x="194" y="22"/>
                    <a:pt x="278" y="8"/>
                  </a:cubicBezTo>
                  <a:cubicBezTo>
                    <a:pt x="222" y="21"/>
                    <a:pt x="163" y="28"/>
                    <a:pt x="114" y="61"/>
                  </a:cubicBezTo>
                  <a:cubicBezTo>
                    <a:pt x="76" y="66"/>
                    <a:pt x="38" y="48"/>
                    <a:pt x="0" y="42"/>
                  </a:cubicBezTo>
                  <a:cubicBezTo>
                    <a:pt x="1" y="33"/>
                    <a:pt x="3" y="15"/>
                    <a:pt x="3" y="6"/>
                  </a:cubicBezTo>
                  <a:close/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3">
              <a:extLst>
                <a:ext uri="{FF2B5EF4-FFF2-40B4-BE49-F238E27FC236}">
                  <a16:creationId xmlns:a16="http://schemas.microsoft.com/office/drawing/2014/main" id="{21332611-0D79-4178-9958-1C53A29F2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4" y="3027"/>
              <a:ext cx="63" cy="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71" y="1"/>
                </a:cxn>
                <a:cxn ang="0">
                  <a:pos x="323" y="20"/>
                </a:cxn>
                <a:cxn ang="0">
                  <a:pos x="33" y="27"/>
                </a:cxn>
                <a:cxn ang="0">
                  <a:pos x="0" y="10"/>
                </a:cxn>
              </a:cxnLst>
              <a:rect l="0" t="0" r="r" b="b"/>
              <a:pathLst>
                <a:path w="323" h="29">
                  <a:moveTo>
                    <a:pt x="0" y="10"/>
                  </a:moveTo>
                  <a:cubicBezTo>
                    <a:pt x="23" y="7"/>
                    <a:pt x="47" y="4"/>
                    <a:pt x="71" y="1"/>
                  </a:cubicBezTo>
                  <a:cubicBezTo>
                    <a:pt x="155" y="5"/>
                    <a:pt x="240" y="0"/>
                    <a:pt x="323" y="20"/>
                  </a:cubicBezTo>
                  <a:cubicBezTo>
                    <a:pt x="226" y="29"/>
                    <a:pt x="129" y="16"/>
                    <a:pt x="33" y="27"/>
                  </a:cubicBezTo>
                  <a:cubicBezTo>
                    <a:pt x="24" y="23"/>
                    <a:pt x="8" y="14"/>
                    <a:pt x="0" y="10"/>
                  </a:cubicBezTo>
                </a:path>
              </a:pathLst>
            </a:custGeom>
            <a:solidFill>
              <a:srgbClr val="BEB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44">
              <a:extLst>
                <a:ext uri="{FF2B5EF4-FFF2-40B4-BE49-F238E27FC236}">
                  <a16:creationId xmlns:a16="http://schemas.microsoft.com/office/drawing/2014/main" id="{39650940-EBD8-449E-B6CB-29BB6DF9C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1" y="3028"/>
              <a:ext cx="564" cy="8"/>
            </a:xfrm>
            <a:custGeom>
              <a:avLst/>
              <a:gdLst/>
              <a:ahLst/>
              <a:cxnLst>
                <a:cxn ang="0">
                  <a:pos x="290" y="15"/>
                </a:cxn>
                <a:cxn ang="0">
                  <a:pos x="847" y="9"/>
                </a:cxn>
                <a:cxn ang="0">
                  <a:pos x="2096" y="8"/>
                </a:cxn>
                <a:cxn ang="0">
                  <a:pos x="2859" y="2"/>
                </a:cxn>
                <a:cxn ang="0">
                  <a:pos x="2903" y="41"/>
                </a:cxn>
                <a:cxn ang="0">
                  <a:pos x="23" y="38"/>
                </a:cxn>
                <a:cxn ang="0">
                  <a:pos x="0" y="22"/>
                </a:cxn>
                <a:cxn ang="0">
                  <a:pos x="290" y="15"/>
                </a:cxn>
              </a:cxnLst>
              <a:rect l="0" t="0" r="r" b="b"/>
              <a:pathLst>
                <a:path w="2903" h="42">
                  <a:moveTo>
                    <a:pt x="290" y="15"/>
                  </a:moveTo>
                  <a:cubicBezTo>
                    <a:pt x="475" y="1"/>
                    <a:pt x="661" y="12"/>
                    <a:pt x="847" y="9"/>
                  </a:cubicBezTo>
                  <a:cubicBezTo>
                    <a:pt x="1263" y="9"/>
                    <a:pt x="1680" y="10"/>
                    <a:pt x="2096" y="8"/>
                  </a:cubicBezTo>
                  <a:cubicBezTo>
                    <a:pt x="2350" y="0"/>
                    <a:pt x="2605" y="12"/>
                    <a:pt x="2859" y="2"/>
                  </a:cubicBezTo>
                  <a:cubicBezTo>
                    <a:pt x="2873" y="15"/>
                    <a:pt x="2888" y="28"/>
                    <a:pt x="2903" y="41"/>
                  </a:cubicBezTo>
                  <a:cubicBezTo>
                    <a:pt x="1943" y="38"/>
                    <a:pt x="982" y="42"/>
                    <a:pt x="23" y="38"/>
                  </a:cubicBezTo>
                  <a:lnTo>
                    <a:pt x="0" y="22"/>
                  </a:lnTo>
                  <a:cubicBezTo>
                    <a:pt x="96" y="11"/>
                    <a:pt x="193" y="24"/>
                    <a:pt x="290" y="15"/>
                  </a:cubicBezTo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1F311617-EF70-4877-8138-B45A813288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CAC0B589-6743-4219-AE6D-AEE739109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45996159-A5CB-418E-B715-447224160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8" name="Content Placeholder 2">
            <a:extLst>
              <a:ext uri="{FF2B5EF4-FFF2-40B4-BE49-F238E27FC236}">
                <a16:creationId xmlns:a16="http://schemas.microsoft.com/office/drawing/2014/main" id="{DB8E1EB3-B568-472B-8375-F673098CB5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4921973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53" name="Picture 52" descr="Text, logo&#10;&#10;Description automatically generated">
            <a:extLst>
              <a:ext uri="{FF2B5EF4-FFF2-40B4-BE49-F238E27FC236}">
                <a16:creationId xmlns:a16="http://schemas.microsoft.com/office/drawing/2014/main" id="{9A5C74D8-7FAB-4408-8512-CF893CD9066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2193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PAD (X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3" name="Picture 142">
            <a:extLst>
              <a:ext uri="{FF2B5EF4-FFF2-40B4-BE49-F238E27FC236}">
                <a16:creationId xmlns:a16="http://schemas.microsoft.com/office/drawing/2014/main" id="{E0C18028-8811-4BED-B34A-B98B337EC11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1"/>
          <a:stretch/>
        </p:blipFill>
        <p:spPr>
          <a:xfrm>
            <a:off x="0" y="0"/>
            <a:ext cx="6599719" cy="6857143"/>
          </a:xfrm>
          <a:prstGeom prst="rect">
            <a:avLst/>
          </a:prstGeom>
        </p:spPr>
      </p:pic>
      <p:grpSp>
        <p:nvGrpSpPr>
          <p:cNvPr id="53" name="iPad">
            <a:extLst>
              <a:ext uri="{FF2B5EF4-FFF2-40B4-BE49-F238E27FC236}">
                <a16:creationId xmlns:a16="http://schemas.microsoft.com/office/drawing/2014/main" id="{45A3C756-D3BE-4DE6-ADF2-9FE08970157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693401" y="879431"/>
            <a:ext cx="6030513" cy="5619459"/>
            <a:chOff x="2147" y="212"/>
            <a:chExt cx="3477" cy="3240"/>
          </a:xfrm>
        </p:grpSpPr>
        <p:sp>
          <p:nvSpPr>
            <p:cNvPr id="54" name="AutoShape 3">
              <a:extLst>
                <a:ext uri="{FF2B5EF4-FFF2-40B4-BE49-F238E27FC236}">
                  <a16:creationId xmlns:a16="http://schemas.microsoft.com/office/drawing/2014/main" id="{8BFD95BF-7609-42DF-AA99-9987ED08BBB7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147" y="212"/>
              <a:ext cx="3477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Rectangle 5" hidden="1">
              <a:extLst>
                <a:ext uri="{FF2B5EF4-FFF2-40B4-BE49-F238E27FC236}">
                  <a16:creationId xmlns:a16="http://schemas.microsoft.com/office/drawing/2014/main" id="{3A640BF0-AF84-47FC-967E-AEFB6E92A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" y="212"/>
              <a:ext cx="3469" cy="32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Freeform 12">
              <a:extLst>
                <a:ext uri="{FF2B5EF4-FFF2-40B4-BE49-F238E27FC236}">
                  <a16:creationId xmlns:a16="http://schemas.microsoft.com/office/drawing/2014/main" id="{B6624055-B336-4F77-B8BC-0E6C59437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" y="361"/>
              <a:ext cx="284" cy="1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151" y="8"/>
                </a:cxn>
                <a:cxn ang="0">
                  <a:pos x="1295" y="6"/>
                </a:cxn>
                <a:cxn ang="0">
                  <a:pos x="1403" y="5"/>
                </a:cxn>
                <a:cxn ang="0">
                  <a:pos x="1409" y="52"/>
                </a:cxn>
                <a:cxn ang="0">
                  <a:pos x="698" y="50"/>
                </a:cxn>
                <a:cxn ang="0">
                  <a:pos x="0" y="51"/>
                </a:cxn>
                <a:cxn ang="0">
                  <a:pos x="9" y="3"/>
                </a:cxn>
              </a:cxnLst>
              <a:rect l="0" t="0" r="r" b="b"/>
              <a:pathLst>
                <a:path w="1409" h="63">
                  <a:moveTo>
                    <a:pt x="9" y="3"/>
                  </a:moveTo>
                  <a:cubicBezTo>
                    <a:pt x="56" y="2"/>
                    <a:pt x="104" y="0"/>
                    <a:pt x="151" y="8"/>
                  </a:cubicBezTo>
                  <a:cubicBezTo>
                    <a:pt x="531" y="47"/>
                    <a:pt x="915" y="50"/>
                    <a:pt x="1295" y="6"/>
                  </a:cubicBezTo>
                  <a:cubicBezTo>
                    <a:pt x="1330" y="2"/>
                    <a:pt x="1367" y="4"/>
                    <a:pt x="1403" y="5"/>
                  </a:cubicBezTo>
                  <a:cubicBezTo>
                    <a:pt x="1405" y="20"/>
                    <a:pt x="1407" y="36"/>
                    <a:pt x="1409" y="52"/>
                  </a:cubicBezTo>
                  <a:cubicBezTo>
                    <a:pt x="1172" y="63"/>
                    <a:pt x="935" y="54"/>
                    <a:pt x="698" y="50"/>
                  </a:cubicBezTo>
                  <a:cubicBezTo>
                    <a:pt x="466" y="55"/>
                    <a:pt x="232" y="62"/>
                    <a:pt x="0" y="51"/>
                  </a:cubicBezTo>
                  <a:cubicBezTo>
                    <a:pt x="2" y="39"/>
                    <a:pt x="7" y="15"/>
                    <a:pt x="9" y="3"/>
                  </a:cubicBezTo>
                </a:path>
              </a:pathLst>
            </a:custGeom>
            <a:solidFill>
              <a:srgbClr val="2727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id="{34EC05F2-51FB-45D7-9861-299DD5497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7" y="364"/>
              <a:ext cx="1464" cy="17"/>
            </a:xfrm>
            <a:custGeom>
              <a:avLst/>
              <a:gdLst/>
              <a:ahLst/>
              <a:cxnLst>
                <a:cxn ang="0">
                  <a:pos x="384" y="0"/>
                </a:cxn>
                <a:cxn ang="0">
                  <a:pos x="576" y="1"/>
                </a:cxn>
                <a:cxn ang="0">
                  <a:pos x="604" y="32"/>
                </a:cxn>
                <a:cxn ang="0">
                  <a:pos x="1175" y="36"/>
                </a:cxn>
                <a:cxn ang="0">
                  <a:pos x="1873" y="35"/>
                </a:cxn>
                <a:cxn ang="0">
                  <a:pos x="2584" y="37"/>
                </a:cxn>
                <a:cxn ang="0">
                  <a:pos x="5127" y="33"/>
                </a:cxn>
                <a:cxn ang="0">
                  <a:pos x="5094" y="73"/>
                </a:cxn>
                <a:cxn ang="0">
                  <a:pos x="6891" y="76"/>
                </a:cxn>
                <a:cxn ang="0">
                  <a:pos x="7279" y="84"/>
                </a:cxn>
                <a:cxn ang="0">
                  <a:pos x="6009" y="84"/>
                </a:cxn>
                <a:cxn ang="0">
                  <a:pos x="3757" y="83"/>
                </a:cxn>
                <a:cxn ang="0">
                  <a:pos x="1409" y="83"/>
                </a:cxn>
                <a:cxn ang="0">
                  <a:pos x="0" y="79"/>
                </a:cxn>
                <a:cxn ang="0">
                  <a:pos x="181" y="50"/>
                </a:cxn>
                <a:cxn ang="0">
                  <a:pos x="38" y="34"/>
                </a:cxn>
                <a:cxn ang="0">
                  <a:pos x="364" y="34"/>
                </a:cxn>
                <a:cxn ang="0">
                  <a:pos x="384" y="0"/>
                </a:cxn>
              </a:cxnLst>
              <a:rect l="0" t="0" r="r" b="b"/>
              <a:pathLst>
                <a:path w="7279" h="85">
                  <a:moveTo>
                    <a:pt x="384" y="0"/>
                  </a:moveTo>
                  <a:cubicBezTo>
                    <a:pt x="448" y="2"/>
                    <a:pt x="512" y="1"/>
                    <a:pt x="576" y="1"/>
                  </a:cubicBezTo>
                  <a:cubicBezTo>
                    <a:pt x="583" y="9"/>
                    <a:pt x="597" y="24"/>
                    <a:pt x="604" y="32"/>
                  </a:cubicBezTo>
                  <a:cubicBezTo>
                    <a:pt x="794" y="37"/>
                    <a:pt x="985" y="29"/>
                    <a:pt x="1175" y="36"/>
                  </a:cubicBezTo>
                  <a:cubicBezTo>
                    <a:pt x="1407" y="47"/>
                    <a:pt x="1641" y="40"/>
                    <a:pt x="1873" y="35"/>
                  </a:cubicBezTo>
                  <a:cubicBezTo>
                    <a:pt x="2110" y="39"/>
                    <a:pt x="2347" y="48"/>
                    <a:pt x="2584" y="37"/>
                  </a:cubicBezTo>
                  <a:cubicBezTo>
                    <a:pt x="3431" y="30"/>
                    <a:pt x="4279" y="34"/>
                    <a:pt x="5127" y="33"/>
                  </a:cubicBezTo>
                  <a:cubicBezTo>
                    <a:pt x="5116" y="46"/>
                    <a:pt x="5105" y="60"/>
                    <a:pt x="5094" y="73"/>
                  </a:cubicBezTo>
                  <a:cubicBezTo>
                    <a:pt x="5693" y="68"/>
                    <a:pt x="6292" y="80"/>
                    <a:pt x="6891" y="76"/>
                  </a:cubicBezTo>
                  <a:cubicBezTo>
                    <a:pt x="7020" y="80"/>
                    <a:pt x="7150" y="76"/>
                    <a:pt x="7279" y="84"/>
                  </a:cubicBezTo>
                  <a:cubicBezTo>
                    <a:pt x="6855" y="85"/>
                    <a:pt x="6432" y="84"/>
                    <a:pt x="6009" y="84"/>
                  </a:cubicBezTo>
                  <a:cubicBezTo>
                    <a:pt x="5259" y="81"/>
                    <a:pt x="4508" y="84"/>
                    <a:pt x="3757" y="83"/>
                  </a:cubicBezTo>
                  <a:cubicBezTo>
                    <a:pt x="2975" y="84"/>
                    <a:pt x="2192" y="80"/>
                    <a:pt x="1409" y="83"/>
                  </a:cubicBezTo>
                  <a:cubicBezTo>
                    <a:pt x="939" y="82"/>
                    <a:pt x="470" y="85"/>
                    <a:pt x="0" y="79"/>
                  </a:cubicBezTo>
                  <a:cubicBezTo>
                    <a:pt x="58" y="55"/>
                    <a:pt x="124" y="75"/>
                    <a:pt x="181" y="50"/>
                  </a:cubicBezTo>
                  <a:cubicBezTo>
                    <a:pt x="134" y="42"/>
                    <a:pt x="86" y="38"/>
                    <a:pt x="38" y="34"/>
                  </a:cubicBezTo>
                  <a:cubicBezTo>
                    <a:pt x="147" y="34"/>
                    <a:pt x="255" y="33"/>
                    <a:pt x="364" y="34"/>
                  </a:cubicBezTo>
                  <a:cubicBezTo>
                    <a:pt x="369" y="25"/>
                    <a:pt x="379" y="9"/>
                    <a:pt x="384" y="0"/>
                  </a:cubicBezTo>
                </a:path>
              </a:pathLst>
            </a:custGeom>
            <a:solidFill>
              <a:srgbClr val="83848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Freeform 14">
              <a:extLst>
                <a:ext uri="{FF2B5EF4-FFF2-40B4-BE49-F238E27FC236}">
                  <a16:creationId xmlns:a16="http://schemas.microsoft.com/office/drawing/2014/main" id="{AF10D94F-4AC0-4174-8BDF-83355F72C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4" y="365"/>
              <a:ext cx="39" cy="8"/>
            </a:xfrm>
            <a:custGeom>
              <a:avLst/>
              <a:gdLst/>
              <a:ahLst/>
              <a:cxnLst>
                <a:cxn ang="0">
                  <a:pos x="8" y="8"/>
                </a:cxn>
                <a:cxn ang="0">
                  <a:pos x="193" y="10"/>
                </a:cxn>
                <a:cxn ang="0">
                  <a:pos x="194" y="37"/>
                </a:cxn>
                <a:cxn ang="0">
                  <a:pos x="0" y="39"/>
                </a:cxn>
                <a:cxn ang="0">
                  <a:pos x="8" y="8"/>
                </a:cxn>
              </a:cxnLst>
              <a:rect l="0" t="0" r="r" b="b"/>
              <a:pathLst>
                <a:path w="194" h="42">
                  <a:moveTo>
                    <a:pt x="8" y="8"/>
                  </a:moveTo>
                  <a:cubicBezTo>
                    <a:pt x="69" y="5"/>
                    <a:pt x="132" y="0"/>
                    <a:pt x="193" y="10"/>
                  </a:cubicBezTo>
                  <a:cubicBezTo>
                    <a:pt x="193" y="16"/>
                    <a:pt x="194" y="30"/>
                    <a:pt x="194" y="37"/>
                  </a:cubicBezTo>
                  <a:cubicBezTo>
                    <a:pt x="130" y="42"/>
                    <a:pt x="65" y="39"/>
                    <a:pt x="0" y="39"/>
                  </a:cubicBezTo>
                  <a:cubicBezTo>
                    <a:pt x="2" y="31"/>
                    <a:pt x="6" y="16"/>
                    <a:pt x="8" y="8"/>
                  </a:cubicBezTo>
                  <a:close/>
                </a:path>
              </a:pathLst>
            </a:custGeom>
            <a:solidFill>
              <a:srgbClr val="2424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15">
              <a:extLst>
                <a:ext uri="{FF2B5EF4-FFF2-40B4-BE49-F238E27FC236}">
                  <a16:creationId xmlns:a16="http://schemas.microsoft.com/office/drawing/2014/main" id="{94ADDE5C-04B4-4242-8035-E14FACE74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" y="364"/>
              <a:ext cx="51" cy="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257" y="18"/>
                </a:cxn>
                <a:cxn ang="0">
                  <a:pos x="10" y="26"/>
                </a:cxn>
                <a:cxn ang="0">
                  <a:pos x="0" y="9"/>
                </a:cxn>
              </a:cxnLst>
              <a:rect l="0" t="0" r="r" b="b"/>
              <a:pathLst>
                <a:path w="257" h="38">
                  <a:moveTo>
                    <a:pt x="0" y="9"/>
                  </a:moveTo>
                  <a:cubicBezTo>
                    <a:pt x="85" y="10"/>
                    <a:pt x="172" y="0"/>
                    <a:pt x="257" y="18"/>
                  </a:cubicBezTo>
                  <a:cubicBezTo>
                    <a:pt x="176" y="38"/>
                    <a:pt x="91" y="36"/>
                    <a:pt x="10" y="26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06060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16">
              <a:extLst>
                <a:ext uri="{FF2B5EF4-FFF2-40B4-BE49-F238E27FC236}">
                  <a16:creationId xmlns:a16="http://schemas.microsoft.com/office/drawing/2014/main" id="{F2191AB8-F124-432F-808D-A55B782F2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1" y="364"/>
              <a:ext cx="44" cy="1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20" y="13"/>
                </a:cxn>
                <a:cxn ang="0">
                  <a:pos x="0" y="18"/>
                </a:cxn>
              </a:cxnLst>
              <a:rect l="0" t="0" r="r" b="b"/>
              <a:pathLst>
                <a:path w="220" h="48">
                  <a:moveTo>
                    <a:pt x="0" y="18"/>
                  </a:moveTo>
                  <a:cubicBezTo>
                    <a:pt x="72" y="0"/>
                    <a:pt x="147" y="9"/>
                    <a:pt x="220" y="13"/>
                  </a:cubicBezTo>
                  <a:cubicBezTo>
                    <a:pt x="153" y="48"/>
                    <a:pt x="71" y="32"/>
                    <a:pt x="0" y="18"/>
                  </a:cubicBezTo>
                  <a:close/>
                </a:path>
              </a:pathLst>
            </a:custGeom>
            <a:solidFill>
              <a:srgbClr val="0707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17">
              <a:extLst>
                <a:ext uri="{FF2B5EF4-FFF2-40B4-BE49-F238E27FC236}">
                  <a16:creationId xmlns:a16="http://schemas.microsoft.com/office/drawing/2014/main" id="{02CDC451-973A-463A-A20C-312E6924E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1" y="370"/>
              <a:ext cx="680" cy="13"/>
            </a:xfrm>
            <a:custGeom>
              <a:avLst/>
              <a:gdLst/>
              <a:ahLst/>
              <a:cxnLst>
                <a:cxn ang="0">
                  <a:pos x="33" y="3"/>
                </a:cxn>
                <a:cxn ang="0">
                  <a:pos x="3339" y="3"/>
                </a:cxn>
                <a:cxn ang="0">
                  <a:pos x="3377" y="22"/>
                </a:cxn>
                <a:cxn ang="0">
                  <a:pos x="3003" y="48"/>
                </a:cxn>
                <a:cxn ang="0">
                  <a:pos x="2994" y="50"/>
                </a:cxn>
                <a:cxn ang="0">
                  <a:pos x="2886" y="50"/>
                </a:cxn>
                <a:cxn ang="0">
                  <a:pos x="2877" y="50"/>
                </a:cxn>
                <a:cxn ang="0">
                  <a:pos x="2668" y="52"/>
                </a:cxn>
                <a:cxn ang="0">
                  <a:pos x="2185" y="54"/>
                </a:cxn>
                <a:cxn ang="0">
                  <a:pos x="1797" y="46"/>
                </a:cxn>
                <a:cxn ang="0">
                  <a:pos x="0" y="43"/>
                </a:cxn>
                <a:cxn ang="0">
                  <a:pos x="33" y="3"/>
                </a:cxn>
              </a:cxnLst>
              <a:rect l="0" t="0" r="r" b="b"/>
              <a:pathLst>
                <a:path w="3377" h="63">
                  <a:moveTo>
                    <a:pt x="33" y="3"/>
                  </a:moveTo>
                  <a:cubicBezTo>
                    <a:pt x="1135" y="4"/>
                    <a:pt x="2237" y="0"/>
                    <a:pt x="3339" y="3"/>
                  </a:cubicBezTo>
                  <a:cubicBezTo>
                    <a:pt x="3349" y="8"/>
                    <a:pt x="3368" y="17"/>
                    <a:pt x="3377" y="22"/>
                  </a:cubicBezTo>
                  <a:cubicBezTo>
                    <a:pt x="3257" y="63"/>
                    <a:pt x="3126" y="20"/>
                    <a:pt x="3003" y="48"/>
                  </a:cubicBezTo>
                  <a:lnTo>
                    <a:pt x="2994" y="50"/>
                  </a:lnTo>
                  <a:cubicBezTo>
                    <a:pt x="2967" y="13"/>
                    <a:pt x="2917" y="27"/>
                    <a:pt x="2886" y="50"/>
                  </a:cubicBezTo>
                  <a:lnTo>
                    <a:pt x="2877" y="50"/>
                  </a:lnTo>
                  <a:cubicBezTo>
                    <a:pt x="2815" y="12"/>
                    <a:pt x="2727" y="7"/>
                    <a:pt x="2668" y="52"/>
                  </a:cubicBezTo>
                  <a:cubicBezTo>
                    <a:pt x="2507" y="57"/>
                    <a:pt x="2346" y="53"/>
                    <a:pt x="2185" y="54"/>
                  </a:cubicBezTo>
                  <a:cubicBezTo>
                    <a:pt x="2056" y="46"/>
                    <a:pt x="1926" y="50"/>
                    <a:pt x="1797" y="46"/>
                  </a:cubicBezTo>
                  <a:cubicBezTo>
                    <a:pt x="1198" y="50"/>
                    <a:pt x="599" y="38"/>
                    <a:pt x="0" y="43"/>
                  </a:cubicBezTo>
                  <a:cubicBezTo>
                    <a:pt x="11" y="30"/>
                    <a:pt x="22" y="16"/>
                    <a:pt x="33" y="3"/>
                  </a:cubicBezTo>
                </a:path>
              </a:pathLst>
            </a:custGeom>
            <a:solidFill>
              <a:srgbClr val="7A7A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Freeform 18">
              <a:extLst>
                <a:ext uri="{FF2B5EF4-FFF2-40B4-BE49-F238E27FC236}">
                  <a16:creationId xmlns:a16="http://schemas.microsoft.com/office/drawing/2014/main" id="{117FDCBA-EADF-4F14-8C26-880A19EC2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369"/>
              <a:ext cx="1261" cy="1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690" y="6"/>
                </a:cxn>
                <a:cxn ang="0">
                  <a:pos x="6008" y="10"/>
                </a:cxn>
                <a:cxn ang="0">
                  <a:pos x="6271" y="18"/>
                </a:cxn>
                <a:cxn ang="0">
                  <a:pos x="6033" y="54"/>
                </a:cxn>
                <a:cxn ang="0">
                  <a:pos x="6013" y="53"/>
                </a:cxn>
                <a:cxn ang="0">
                  <a:pos x="5593" y="44"/>
                </a:cxn>
                <a:cxn ang="0">
                  <a:pos x="4675" y="46"/>
                </a:cxn>
                <a:cxn ang="0">
                  <a:pos x="4442" y="31"/>
                </a:cxn>
                <a:cxn ang="0">
                  <a:pos x="3556" y="32"/>
                </a:cxn>
                <a:cxn ang="0">
                  <a:pos x="3535" y="59"/>
                </a:cxn>
                <a:cxn ang="0">
                  <a:pos x="3534" y="59"/>
                </a:cxn>
                <a:cxn ang="0">
                  <a:pos x="3539" y="27"/>
                </a:cxn>
                <a:cxn ang="0">
                  <a:pos x="907" y="29"/>
                </a:cxn>
                <a:cxn ang="0">
                  <a:pos x="38" y="30"/>
                </a:cxn>
                <a:cxn ang="0">
                  <a:pos x="0" y="11"/>
                </a:cxn>
              </a:cxnLst>
              <a:rect l="0" t="0" r="r" b="b"/>
              <a:pathLst>
                <a:path w="6271" h="70">
                  <a:moveTo>
                    <a:pt x="0" y="11"/>
                  </a:moveTo>
                  <a:cubicBezTo>
                    <a:pt x="230" y="1"/>
                    <a:pt x="460" y="9"/>
                    <a:pt x="690" y="6"/>
                  </a:cubicBezTo>
                  <a:cubicBezTo>
                    <a:pt x="2463" y="0"/>
                    <a:pt x="4236" y="6"/>
                    <a:pt x="6008" y="10"/>
                  </a:cubicBezTo>
                  <a:cubicBezTo>
                    <a:pt x="6096" y="13"/>
                    <a:pt x="6184" y="2"/>
                    <a:pt x="6271" y="18"/>
                  </a:cubicBezTo>
                  <a:cubicBezTo>
                    <a:pt x="6204" y="70"/>
                    <a:pt x="6112" y="40"/>
                    <a:pt x="6033" y="54"/>
                  </a:cubicBezTo>
                  <a:cubicBezTo>
                    <a:pt x="6028" y="54"/>
                    <a:pt x="6018" y="53"/>
                    <a:pt x="6013" y="53"/>
                  </a:cubicBezTo>
                  <a:cubicBezTo>
                    <a:pt x="5873" y="34"/>
                    <a:pt x="5732" y="49"/>
                    <a:pt x="5593" y="44"/>
                  </a:cubicBezTo>
                  <a:cubicBezTo>
                    <a:pt x="5287" y="55"/>
                    <a:pt x="4981" y="43"/>
                    <a:pt x="4675" y="46"/>
                  </a:cubicBezTo>
                  <a:cubicBezTo>
                    <a:pt x="4596" y="50"/>
                    <a:pt x="4520" y="27"/>
                    <a:pt x="4442" y="31"/>
                  </a:cubicBezTo>
                  <a:cubicBezTo>
                    <a:pt x="4146" y="33"/>
                    <a:pt x="3851" y="21"/>
                    <a:pt x="3556" y="32"/>
                  </a:cubicBezTo>
                  <a:cubicBezTo>
                    <a:pt x="3551" y="38"/>
                    <a:pt x="3540" y="52"/>
                    <a:pt x="3535" y="59"/>
                  </a:cubicBezTo>
                  <a:lnTo>
                    <a:pt x="3534" y="59"/>
                  </a:lnTo>
                  <a:lnTo>
                    <a:pt x="3539" y="27"/>
                  </a:lnTo>
                  <a:cubicBezTo>
                    <a:pt x="2662" y="32"/>
                    <a:pt x="1785" y="24"/>
                    <a:pt x="907" y="29"/>
                  </a:cubicBezTo>
                  <a:cubicBezTo>
                    <a:pt x="618" y="27"/>
                    <a:pt x="328" y="32"/>
                    <a:pt x="38" y="30"/>
                  </a:cubicBezTo>
                  <a:cubicBezTo>
                    <a:pt x="29" y="25"/>
                    <a:pt x="10" y="16"/>
                    <a:pt x="0" y="11"/>
                  </a:cubicBezTo>
                </a:path>
              </a:pathLst>
            </a:custGeom>
            <a:solidFill>
              <a:srgbClr val="9494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Freeform 19">
              <a:extLst>
                <a:ext uri="{FF2B5EF4-FFF2-40B4-BE49-F238E27FC236}">
                  <a16:creationId xmlns:a16="http://schemas.microsoft.com/office/drawing/2014/main" id="{DA8C6BC8-3B1E-4A1D-A7A7-CB0DC14CE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" y="370"/>
              <a:ext cx="207" cy="15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488" y="3"/>
                </a:cxn>
                <a:cxn ang="0">
                  <a:pos x="884" y="3"/>
                </a:cxn>
                <a:cxn ang="0">
                  <a:pos x="1027" y="19"/>
                </a:cxn>
                <a:cxn ang="0">
                  <a:pos x="846" y="48"/>
                </a:cxn>
                <a:cxn ang="0">
                  <a:pos x="268" y="57"/>
                </a:cxn>
                <a:cxn ang="0">
                  <a:pos x="131" y="71"/>
                </a:cxn>
                <a:cxn ang="0">
                  <a:pos x="0" y="55"/>
                </a:cxn>
              </a:cxnLst>
              <a:rect l="0" t="0" r="r" b="b"/>
              <a:pathLst>
                <a:path w="1027" h="71">
                  <a:moveTo>
                    <a:pt x="0" y="55"/>
                  </a:moveTo>
                  <a:cubicBezTo>
                    <a:pt x="156" y="0"/>
                    <a:pt x="325" y="2"/>
                    <a:pt x="488" y="3"/>
                  </a:cubicBezTo>
                  <a:cubicBezTo>
                    <a:pt x="620" y="5"/>
                    <a:pt x="752" y="0"/>
                    <a:pt x="884" y="3"/>
                  </a:cubicBezTo>
                  <a:cubicBezTo>
                    <a:pt x="932" y="7"/>
                    <a:pt x="980" y="11"/>
                    <a:pt x="1027" y="19"/>
                  </a:cubicBezTo>
                  <a:cubicBezTo>
                    <a:pt x="970" y="44"/>
                    <a:pt x="904" y="24"/>
                    <a:pt x="846" y="48"/>
                  </a:cubicBezTo>
                  <a:cubicBezTo>
                    <a:pt x="653" y="57"/>
                    <a:pt x="460" y="48"/>
                    <a:pt x="268" y="57"/>
                  </a:cubicBezTo>
                  <a:cubicBezTo>
                    <a:pt x="222" y="61"/>
                    <a:pt x="177" y="69"/>
                    <a:pt x="131" y="71"/>
                  </a:cubicBezTo>
                  <a:cubicBezTo>
                    <a:pt x="90" y="51"/>
                    <a:pt x="44" y="60"/>
                    <a:pt x="0" y="55"/>
                  </a:cubicBezTo>
                </a:path>
              </a:pathLst>
            </a:custGeom>
            <a:solidFill>
              <a:srgbClr val="9A9B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Freeform 20">
              <a:extLst>
                <a:ext uri="{FF2B5EF4-FFF2-40B4-BE49-F238E27FC236}">
                  <a16:creationId xmlns:a16="http://schemas.microsoft.com/office/drawing/2014/main" id="{1DFD4AAE-4738-4F50-8ED1-CDAE0ED8D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" y="374"/>
              <a:ext cx="779" cy="9"/>
            </a:xfrm>
            <a:custGeom>
              <a:avLst/>
              <a:gdLst/>
              <a:ahLst/>
              <a:cxnLst>
                <a:cxn ang="0">
                  <a:pos x="374" y="6"/>
                </a:cxn>
                <a:cxn ang="0">
                  <a:pos x="1243" y="5"/>
                </a:cxn>
                <a:cxn ang="0">
                  <a:pos x="3875" y="3"/>
                </a:cxn>
                <a:cxn ang="0">
                  <a:pos x="3870" y="35"/>
                </a:cxn>
                <a:cxn ang="0">
                  <a:pos x="1011" y="36"/>
                </a:cxn>
                <a:cxn ang="0">
                  <a:pos x="0" y="32"/>
                </a:cxn>
                <a:cxn ang="0">
                  <a:pos x="374" y="6"/>
                </a:cxn>
              </a:cxnLst>
              <a:rect l="0" t="0" r="r" b="b"/>
              <a:pathLst>
                <a:path w="3875" h="47">
                  <a:moveTo>
                    <a:pt x="374" y="6"/>
                  </a:moveTo>
                  <a:cubicBezTo>
                    <a:pt x="664" y="8"/>
                    <a:pt x="954" y="3"/>
                    <a:pt x="1243" y="5"/>
                  </a:cubicBezTo>
                  <a:cubicBezTo>
                    <a:pt x="2121" y="0"/>
                    <a:pt x="2998" y="8"/>
                    <a:pt x="3875" y="3"/>
                  </a:cubicBezTo>
                  <a:lnTo>
                    <a:pt x="3870" y="35"/>
                  </a:lnTo>
                  <a:cubicBezTo>
                    <a:pt x="2917" y="37"/>
                    <a:pt x="1964" y="35"/>
                    <a:pt x="1011" y="36"/>
                  </a:cubicBezTo>
                  <a:cubicBezTo>
                    <a:pt x="674" y="34"/>
                    <a:pt x="337" y="38"/>
                    <a:pt x="0" y="32"/>
                  </a:cubicBezTo>
                  <a:cubicBezTo>
                    <a:pt x="123" y="4"/>
                    <a:pt x="254" y="47"/>
                    <a:pt x="374" y="6"/>
                  </a:cubicBezTo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42991604-3F59-4E56-B39C-0023B4320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6" y="372"/>
              <a:ext cx="117" cy="22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238" y="3"/>
                </a:cxn>
                <a:cxn ang="0">
                  <a:pos x="242" y="0"/>
                </a:cxn>
                <a:cxn ang="0">
                  <a:pos x="361" y="19"/>
                </a:cxn>
                <a:cxn ang="0">
                  <a:pos x="581" y="85"/>
                </a:cxn>
                <a:cxn ang="0">
                  <a:pos x="530" y="110"/>
                </a:cxn>
                <a:cxn ang="0">
                  <a:pos x="198" y="46"/>
                </a:cxn>
                <a:cxn ang="0">
                  <a:pos x="0" y="39"/>
                </a:cxn>
              </a:cxnLst>
              <a:rect l="0" t="0" r="r" b="b"/>
              <a:pathLst>
                <a:path w="581" h="110">
                  <a:moveTo>
                    <a:pt x="0" y="39"/>
                  </a:moveTo>
                  <a:cubicBezTo>
                    <a:pt x="79" y="25"/>
                    <a:pt x="171" y="55"/>
                    <a:pt x="238" y="3"/>
                  </a:cubicBezTo>
                  <a:lnTo>
                    <a:pt x="242" y="0"/>
                  </a:lnTo>
                  <a:cubicBezTo>
                    <a:pt x="277" y="21"/>
                    <a:pt x="322" y="9"/>
                    <a:pt x="361" y="19"/>
                  </a:cubicBezTo>
                  <a:cubicBezTo>
                    <a:pt x="435" y="36"/>
                    <a:pt x="514" y="46"/>
                    <a:pt x="581" y="85"/>
                  </a:cubicBezTo>
                  <a:cubicBezTo>
                    <a:pt x="569" y="91"/>
                    <a:pt x="543" y="103"/>
                    <a:pt x="530" y="110"/>
                  </a:cubicBezTo>
                  <a:cubicBezTo>
                    <a:pt x="422" y="76"/>
                    <a:pt x="311" y="49"/>
                    <a:pt x="198" y="46"/>
                  </a:cubicBezTo>
                  <a:cubicBezTo>
                    <a:pt x="132" y="43"/>
                    <a:pt x="66" y="44"/>
                    <a:pt x="0" y="39"/>
                  </a:cubicBezTo>
                </a:path>
              </a:pathLst>
            </a:custGeom>
            <a:solidFill>
              <a:srgbClr val="5354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Freeform 22">
              <a:extLst>
                <a:ext uri="{FF2B5EF4-FFF2-40B4-BE49-F238E27FC236}">
                  <a16:creationId xmlns:a16="http://schemas.microsoft.com/office/drawing/2014/main" id="{08C4CD56-8B51-4C67-BC21-E87F66995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" y="372"/>
              <a:ext cx="42" cy="9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209" y="43"/>
                </a:cxn>
                <a:cxn ang="0">
                  <a:pos x="0" y="45"/>
                </a:cxn>
              </a:cxnLst>
              <a:rect l="0" t="0" r="r" b="b"/>
              <a:pathLst>
                <a:path w="209" h="46">
                  <a:moveTo>
                    <a:pt x="0" y="45"/>
                  </a:moveTo>
                  <a:cubicBezTo>
                    <a:pt x="59" y="0"/>
                    <a:pt x="147" y="5"/>
                    <a:pt x="209" y="43"/>
                  </a:cubicBezTo>
                  <a:cubicBezTo>
                    <a:pt x="139" y="46"/>
                    <a:pt x="69" y="46"/>
                    <a:pt x="0" y="45"/>
                  </a:cubicBezTo>
                  <a:close/>
                </a:path>
              </a:pathLst>
            </a:custGeom>
            <a:solidFill>
              <a:srgbClr val="5556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23">
              <a:extLst>
                <a:ext uri="{FF2B5EF4-FFF2-40B4-BE49-F238E27FC236}">
                  <a16:creationId xmlns:a16="http://schemas.microsoft.com/office/drawing/2014/main" id="{2842AD02-024D-4D9D-9189-8077E7DC2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2" y="373"/>
              <a:ext cx="21" cy="9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108" y="37"/>
                </a:cxn>
                <a:cxn ang="0">
                  <a:pos x="0" y="37"/>
                </a:cxn>
              </a:cxnLst>
              <a:rect l="0" t="0" r="r" b="b"/>
              <a:pathLst>
                <a:path w="108" h="44">
                  <a:moveTo>
                    <a:pt x="0" y="37"/>
                  </a:moveTo>
                  <a:cubicBezTo>
                    <a:pt x="31" y="14"/>
                    <a:pt x="81" y="0"/>
                    <a:pt x="108" y="37"/>
                  </a:cubicBezTo>
                  <a:cubicBezTo>
                    <a:pt x="72" y="44"/>
                    <a:pt x="36" y="41"/>
                    <a:pt x="0" y="37"/>
                  </a:cubicBezTo>
                  <a:close/>
                </a:path>
              </a:pathLst>
            </a:custGeom>
            <a:solidFill>
              <a:srgbClr val="5455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18">
              <a:extLst>
                <a:ext uri="{FF2B5EF4-FFF2-40B4-BE49-F238E27FC236}">
                  <a16:creationId xmlns:a16="http://schemas.microsoft.com/office/drawing/2014/main" id="{68F373F3-CCEF-4F44-98E4-99F2ECC05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4" y="373"/>
              <a:ext cx="498" cy="8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21" y="11"/>
                </a:cxn>
                <a:cxn ang="0">
                  <a:pos x="907" y="10"/>
                </a:cxn>
                <a:cxn ang="0">
                  <a:pos x="1140" y="25"/>
                </a:cxn>
                <a:cxn ang="0">
                  <a:pos x="2058" y="23"/>
                </a:cxn>
                <a:cxn ang="0">
                  <a:pos x="2478" y="32"/>
                </a:cxn>
                <a:cxn ang="0">
                  <a:pos x="1841" y="37"/>
                </a:cxn>
                <a:cxn ang="0">
                  <a:pos x="0" y="38"/>
                </a:cxn>
              </a:cxnLst>
              <a:rect l="0" t="0" r="r" b="b"/>
              <a:pathLst>
                <a:path w="2478" h="39">
                  <a:moveTo>
                    <a:pt x="0" y="38"/>
                  </a:moveTo>
                  <a:cubicBezTo>
                    <a:pt x="5" y="31"/>
                    <a:pt x="16" y="17"/>
                    <a:pt x="21" y="11"/>
                  </a:cubicBezTo>
                  <a:cubicBezTo>
                    <a:pt x="316" y="0"/>
                    <a:pt x="611" y="12"/>
                    <a:pt x="907" y="10"/>
                  </a:cubicBezTo>
                  <a:cubicBezTo>
                    <a:pt x="985" y="6"/>
                    <a:pt x="1061" y="29"/>
                    <a:pt x="1140" y="25"/>
                  </a:cubicBezTo>
                  <a:cubicBezTo>
                    <a:pt x="1446" y="22"/>
                    <a:pt x="1752" y="34"/>
                    <a:pt x="2058" y="23"/>
                  </a:cubicBezTo>
                  <a:cubicBezTo>
                    <a:pt x="2197" y="28"/>
                    <a:pt x="2338" y="13"/>
                    <a:pt x="2478" y="32"/>
                  </a:cubicBezTo>
                  <a:cubicBezTo>
                    <a:pt x="2266" y="26"/>
                    <a:pt x="2053" y="26"/>
                    <a:pt x="1841" y="37"/>
                  </a:cubicBezTo>
                  <a:cubicBezTo>
                    <a:pt x="1227" y="38"/>
                    <a:pt x="614" y="39"/>
                    <a:pt x="0" y="38"/>
                  </a:cubicBezTo>
                  <a:close/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19">
              <a:extLst>
                <a:ext uri="{FF2B5EF4-FFF2-40B4-BE49-F238E27FC236}">
                  <a16:creationId xmlns:a16="http://schemas.microsoft.com/office/drawing/2014/main" id="{05770982-E853-4C5A-B772-580DAE4BA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0" y="381"/>
              <a:ext cx="63" cy="18"/>
            </a:xfrm>
            <a:custGeom>
              <a:avLst/>
              <a:gdLst/>
              <a:ahLst/>
              <a:cxnLst>
                <a:cxn ang="0">
                  <a:pos x="184" y="4"/>
                </a:cxn>
                <a:cxn ang="0">
                  <a:pos x="315" y="20"/>
                </a:cxn>
                <a:cxn ang="0">
                  <a:pos x="82" y="93"/>
                </a:cxn>
                <a:cxn ang="0">
                  <a:pos x="0" y="79"/>
                </a:cxn>
                <a:cxn ang="0">
                  <a:pos x="172" y="4"/>
                </a:cxn>
                <a:cxn ang="0">
                  <a:pos x="184" y="4"/>
                </a:cxn>
              </a:cxnLst>
              <a:rect l="0" t="0" r="r" b="b"/>
              <a:pathLst>
                <a:path w="315" h="93">
                  <a:moveTo>
                    <a:pt x="184" y="4"/>
                  </a:moveTo>
                  <a:cubicBezTo>
                    <a:pt x="228" y="9"/>
                    <a:pt x="274" y="0"/>
                    <a:pt x="315" y="20"/>
                  </a:cubicBezTo>
                  <a:cubicBezTo>
                    <a:pt x="236" y="38"/>
                    <a:pt x="158" y="63"/>
                    <a:pt x="82" y="93"/>
                  </a:cubicBezTo>
                  <a:cubicBezTo>
                    <a:pt x="55" y="88"/>
                    <a:pt x="27" y="83"/>
                    <a:pt x="0" y="79"/>
                  </a:cubicBezTo>
                  <a:cubicBezTo>
                    <a:pt x="50" y="39"/>
                    <a:pt x="115" y="28"/>
                    <a:pt x="172" y="4"/>
                  </a:cubicBezTo>
                  <a:lnTo>
                    <a:pt x="184" y="4"/>
                  </a:lnTo>
                </a:path>
              </a:pathLst>
            </a:custGeom>
            <a:solidFill>
              <a:srgbClr val="7F80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9F430395-C3BD-4293-BEFF-9969F4376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1" y="380"/>
              <a:ext cx="399" cy="1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578" y="0"/>
                </a:cxn>
                <a:cxn ang="0">
                  <a:pos x="1987" y="4"/>
                </a:cxn>
                <a:cxn ang="0">
                  <a:pos x="1986" y="72"/>
                </a:cxn>
                <a:cxn ang="0">
                  <a:pos x="422" y="73"/>
                </a:cxn>
                <a:cxn ang="0">
                  <a:pos x="393" y="22"/>
                </a:cxn>
                <a:cxn ang="0">
                  <a:pos x="0" y="9"/>
                </a:cxn>
              </a:cxnLst>
              <a:rect l="0" t="0" r="r" b="b"/>
              <a:pathLst>
                <a:path w="1987" h="75">
                  <a:moveTo>
                    <a:pt x="0" y="9"/>
                  </a:moveTo>
                  <a:cubicBezTo>
                    <a:pt x="192" y="0"/>
                    <a:pt x="385" y="9"/>
                    <a:pt x="578" y="0"/>
                  </a:cubicBezTo>
                  <a:cubicBezTo>
                    <a:pt x="1048" y="6"/>
                    <a:pt x="1517" y="3"/>
                    <a:pt x="1987" y="4"/>
                  </a:cubicBezTo>
                  <a:cubicBezTo>
                    <a:pt x="1987" y="21"/>
                    <a:pt x="1986" y="55"/>
                    <a:pt x="1986" y="72"/>
                  </a:cubicBezTo>
                  <a:cubicBezTo>
                    <a:pt x="1465" y="72"/>
                    <a:pt x="944" y="75"/>
                    <a:pt x="422" y="73"/>
                  </a:cubicBezTo>
                  <a:cubicBezTo>
                    <a:pt x="413" y="56"/>
                    <a:pt x="403" y="39"/>
                    <a:pt x="393" y="22"/>
                  </a:cubicBezTo>
                  <a:cubicBezTo>
                    <a:pt x="262" y="9"/>
                    <a:pt x="131" y="15"/>
                    <a:pt x="0" y="9"/>
                  </a:cubicBezTo>
                </a:path>
              </a:pathLst>
            </a:custGeom>
            <a:solidFill>
              <a:srgbClr val="E7E7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3BF5BA40-78BA-4169-9ECA-ED1F59158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8" y="378"/>
              <a:ext cx="1748" cy="17"/>
            </a:xfrm>
            <a:custGeom>
              <a:avLst/>
              <a:gdLst/>
              <a:ahLst/>
              <a:cxnLst>
                <a:cxn ang="0">
                  <a:pos x="1306" y="15"/>
                </a:cxn>
                <a:cxn ang="0">
                  <a:pos x="1789" y="13"/>
                </a:cxn>
                <a:cxn ang="0">
                  <a:pos x="1998" y="11"/>
                </a:cxn>
                <a:cxn ang="0">
                  <a:pos x="2007" y="11"/>
                </a:cxn>
                <a:cxn ang="0">
                  <a:pos x="2115" y="11"/>
                </a:cxn>
                <a:cxn ang="0">
                  <a:pos x="2124" y="9"/>
                </a:cxn>
                <a:cxn ang="0">
                  <a:pos x="3135" y="13"/>
                </a:cxn>
                <a:cxn ang="0">
                  <a:pos x="5994" y="12"/>
                </a:cxn>
                <a:cxn ang="0">
                  <a:pos x="5995" y="12"/>
                </a:cxn>
                <a:cxn ang="0">
                  <a:pos x="7836" y="11"/>
                </a:cxn>
                <a:cxn ang="0">
                  <a:pos x="8473" y="6"/>
                </a:cxn>
                <a:cxn ang="0">
                  <a:pos x="8493" y="7"/>
                </a:cxn>
                <a:cxn ang="0">
                  <a:pos x="8691" y="14"/>
                </a:cxn>
                <a:cxn ang="0">
                  <a:pos x="8319" y="43"/>
                </a:cxn>
                <a:cxn ang="0">
                  <a:pos x="8243" y="83"/>
                </a:cxn>
                <a:cxn ang="0">
                  <a:pos x="0" y="82"/>
                </a:cxn>
                <a:cxn ang="0">
                  <a:pos x="36" y="15"/>
                </a:cxn>
                <a:cxn ang="0">
                  <a:pos x="1306" y="15"/>
                </a:cxn>
              </a:cxnLst>
              <a:rect l="0" t="0" r="r" b="b"/>
              <a:pathLst>
                <a:path w="8691" h="84">
                  <a:moveTo>
                    <a:pt x="1306" y="15"/>
                  </a:moveTo>
                  <a:cubicBezTo>
                    <a:pt x="1467" y="14"/>
                    <a:pt x="1628" y="18"/>
                    <a:pt x="1789" y="13"/>
                  </a:cubicBezTo>
                  <a:cubicBezTo>
                    <a:pt x="1858" y="14"/>
                    <a:pt x="1928" y="14"/>
                    <a:pt x="1998" y="11"/>
                  </a:cubicBezTo>
                  <a:lnTo>
                    <a:pt x="2007" y="11"/>
                  </a:lnTo>
                  <a:cubicBezTo>
                    <a:pt x="2043" y="15"/>
                    <a:pt x="2079" y="18"/>
                    <a:pt x="2115" y="11"/>
                  </a:cubicBezTo>
                  <a:lnTo>
                    <a:pt x="2124" y="9"/>
                  </a:lnTo>
                  <a:cubicBezTo>
                    <a:pt x="2461" y="15"/>
                    <a:pt x="2798" y="11"/>
                    <a:pt x="3135" y="13"/>
                  </a:cubicBezTo>
                  <a:cubicBezTo>
                    <a:pt x="4088" y="12"/>
                    <a:pt x="5041" y="14"/>
                    <a:pt x="5994" y="12"/>
                  </a:cubicBezTo>
                  <a:lnTo>
                    <a:pt x="5995" y="12"/>
                  </a:lnTo>
                  <a:cubicBezTo>
                    <a:pt x="6609" y="13"/>
                    <a:pt x="7222" y="12"/>
                    <a:pt x="7836" y="11"/>
                  </a:cubicBezTo>
                  <a:cubicBezTo>
                    <a:pt x="8048" y="0"/>
                    <a:pt x="8261" y="0"/>
                    <a:pt x="8473" y="6"/>
                  </a:cubicBezTo>
                  <a:cubicBezTo>
                    <a:pt x="8478" y="6"/>
                    <a:pt x="8488" y="7"/>
                    <a:pt x="8493" y="7"/>
                  </a:cubicBezTo>
                  <a:cubicBezTo>
                    <a:pt x="8559" y="12"/>
                    <a:pt x="8625" y="11"/>
                    <a:pt x="8691" y="14"/>
                  </a:cubicBezTo>
                  <a:cubicBezTo>
                    <a:pt x="8568" y="36"/>
                    <a:pt x="8441" y="14"/>
                    <a:pt x="8319" y="43"/>
                  </a:cubicBezTo>
                  <a:cubicBezTo>
                    <a:pt x="8289" y="46"/>
                    <a:pt x="8265" y="65"/>
                    <a:pt x="8243" y="83"/>
                  </a:cubicBezTo>
                  <a:cubicBezTo>
                    <a:pt x="5495" y="84"/>
                    <a:pt x="2748" y="82"/>
                    <a:pt x="0" y="82"/>
                  </a:cubicBezTo>
                  <a:cubicBezTo>
                    <a:pt x="12" y="60"/>
                    <a:pt x="24" y="38"/>
                    <a:pt x="36" y="15"/>
                  </a:cubicBezTo>
                  <a:cubicBezTo>
                    <a:pt x="459" y="15"/>
                    <a:pt x="882" y="16"/>
                    <a:pt x="1306" y="15"/>
                  </a:cubicBezTo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14C57A47-8471-4393-8533-76D4485AB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6" y="382"/>
              <a:ext cx="250" cy="142"/>
            </a:xfrm>
            <a:custGeom>
              <a:avLst/>
              <a:gdLst/>
              <a:ahLst/>
              <a:cxnLst>
                <a:cxn ang="0">
                  <a:pos x="681" y="14"/>
                </a:cxn>
                <a:cxn ang="0">
                  <a:pos x="818" y="0"/>
                </a:cxn>
                <a:cxn ang="0">
                  <a:pos x="1211" y="13"/>
                </a:cxn>
                <a:cxn ang="0">
                  <a:pos x="1240" y="64"/>
                </a:cxn>
                <a:cxn ang="0">
                  <a:pos x="384" y="202"/>
                </a:cxn>
                <a:cxn ang="0">
                  <a:pos x="61" y="704"/>
                </a:cxn>
                <a:cxn ang="0">
                  <a:pos x="43" y="647"/>
                </a:cxn>
                <a:cxn ang="0">
                  <a:pos x="0" y="658"/>
                </a:cxn>
                <a:cxn ang="0">
                  <a:pos x="288" y="182"/>
                </a:cxn>
                <a:cxn ang="0">
                  <a:pos x="448" y="87"/>
                </a:cxn>
                <a:cxn ang="0">
                  <a:pos x="681" y="14"/>
                </a:cxn>
              </a:cxnLst>
              <a:rect l="0" t="0" r="r" b="b"/>
              <a:pathLst>
                <a:path w="1240" h="704">
                  <a:moveTo>
                    <a:pt x="681" y="14"/>
                  </a:moveTo>
                  <a:cubicBezTo>
                    <a:pt x="727" y="12"/>
                    <a:pt x="772" y="4"/>
                    <a:pt x="818" y="0"/>
                  </a:cubicBezTo>
                  <a:cubicBezTo>
                    <a:pt x="949" y="6"/>
                    <a:pt x="1080" y="0"/>
                    <a:pt x="1211" y="13"/>
                  </a:cubicBezTo>
                  <a:cubicBezTo>
                    <a:pt x="1221" y="30"/>
                    <a:pt x="1231" y="47"/>
                    <a:pt x="1240" y="64"/>
                  </a:cubicBezTo>
                  <a:cubicBezTo>
                    <a:pt x="953" y="65"/>
                    <a:pt x="640" y="44"/>
                    <a:pt x="384" y="202"/>
                  </a:cubicBezTo>
                  <a:cubicBezTo>
                    <a:pt x="203" y="306"/>
                    <a:pt x="102" y="506"/>
                    <a:pt x="61" y="704"/>
                  </a:cubicBezTo>
                  <a:cubicBezTo>
                    <a:pt x="55" y="685"/>
                    <a:pt x="48" y="666"/>
                    <a:pt x="43" y="647"/>
                  </a:cubicBezTo>
                  <a:cubicBezTo>
                    <a:pt x="29" y="650"/>
                    <a:pt x="15" y="654"/>
                    <a:pt x="0" y="658"/>
                  </a:cubicBezTo>
                  <a:cubicBezTo>
                    <a:pt x="40" y="474"/>
                    <a:pt x="134" y="295"/>
                    <a:pt x="288" y="182"/>
                  </a:cubicBezTo>
                  <a:cubicBezTo>
                    <a:pt x="338" y="147"/>
                    <a:pt x="391" y="112"/>
                    <a:pt x="448" y="87"/>
                  </a:cubicBezTo>
                  <a:cubicBezTo>
                    <a:pt x="524" y="57"/>
                    <a:pt x="602" y="32"/>
                    <a:pt x="681" y="14"/>
                  </a:cubicBezTo>
                  <a:close/>
                </a:path>
              </a:pathLst>
            </a:custGeom>
            <a:solidFill>
              <a:srgbClr val="D2D2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23">
              <a:extLst>
                <a:ext uri="{FF2B5EF4-FFF2-40B4-BE49-F238E27FC236}">
                  <a16:creationId xmlns:a16="http://schemas.microsoft.com/office/drawing/2014/main" id="{1CEB1533-051C-4702-B601-F4058AEF3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0" y="380"/>
              <a:ext cx="925" cy="15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2349" y="3"/>
                </a:cxn>
                <a:cxn ang="0">
                  <a:pos x="4601" y="4"/>
                </a:cxn>
                <a:cxn ang="0">
                  <a:pos x="4565" y="71"/>
                </a:cxn>
                <a:cxn ang="0">
                  <a:pos x="0" y="71"/>
                </a:cxn>
                <a:cxn ang="0">
                  <a:pos x="1" y="3"/>
                </a:cxn>
              </a:cxnLst>
              <a:rect l="0" t="0" r="r" b="b"/>
              <a:pathLst>
                <a:path w="4601" h="71">
                  <a:moveTo>
                    <a:pt x="1" y="3"/>
                  </a:moveTo>
                  <a:cubicBezTo>
                    <a:pt x="784" y="0"/>
                    <a:pt x="1567" y="4"/>
                    <a:pt x="2349" y="3"/>
                  </a:cubicBezTo>
                  <a:cubicBezTo>
                    <a:pt x="3100" y="4"/>
                    <a:pt x="3851" y="1"/>
                    <a:pt x="4601" y="4"/>
                  </a:cubicBezTo>
                  <a:cubicBezTo>
                    <a:pt x="4589" y="27"/>
                    <a:pt x="4577" y="49"/>
                    <a:pt x="4565" y="71"/>
                  </a:cubicBezTo>
                  <a:cubicBezTo>
                    <a:pt x="3044" y="71"/>
                    <a:pt x="1522" y="71"/>
                    <a:pt x="0" y="71"/>
                  </a:cubicBezTo>
                  <a:cubicBezTo>
                    <a:pt x="0" y="54"/>
                    <a:pt x="1" y="20"/>
                    <a:pt x="1" y="3"/>
                  </a:cubicBezTo>
                </a:path>
              </a:pathLst>
            </a:custGeom>
            <a:solidFill>
              <a:srgbClr val="D7D7D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24">
              <a:extLst>
                <a:ext uri="{FF2B5EF4-FFF2-40B4-BE49-F238E27FC236}">
                  <a16:creationId xmlns:a16="http://schemas.microsoft.com/office/drawing/2014/main" id="{11B916ED-62D3-47C8-99D0-20B401717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6" y="381"/>
              <a:ext cx="253" cy="117"/>
            </a:xfrm>
            <a:custGeom>
              <a:avLst/>
              <a:gdLst/>
              <a:ahLst/>
              <a:cxnLst>
                <a:cxn ang="0">
                  <a:pos x="76" y="29"/>
                </a:cxn>
                <a:cxn ang="0">
                  <a:pos x="448" y="0"/>
                </a:cxn>
                <a:cxn ang="0">
                  <a:pos x="780" y="64"/>
                </a:cxn>
                <a:cxn ang="0">
                  <a:pos x="1258" y="578"/>
                </a:cxn>
                <a:cxn ang="0">
                  <a:pos x="1184" y="584"/>
                </a:cxn>
                <a:cxn ang="0">
                  <a:pos x="811" y="159"/>
                </a:cxn>
                <a:cxn ang="0">
                  <a:pos x="0" y="69"/>
                </a:cxn>
                <a:cxn ang="0">
                  <a:pos x="76" y="29"/>
                </a:cxn>
              </a:cxnLst>
              <a:rect l="0" t="0" r="r" b="b"/>
              <a:pathLst>
                <a:path w="1258" h="584">
                  <a:moveTo>
                    <a:pt x="76" y="29"/>
                  </a:moveTo>
                  <a:cubicBezTo>
                    <a:pt x="198" y="0"/>
                    <a:pt x="325" y="22"/>
                    <a:pt x="448" y="0"/>
                  </a:cubicBezTo>
                  <a:cubicBezTo>
                    <a:pt x="561" y="3"/>
                    <a:pt x="672" y="30"/>
                    <a:pt x="780" y="64"/>
                  </a:cubicBezTo>
                  <a:cubicBezTo>
                    <a:pt x="1008" y="147"/>
                    <a:pt x="1194" y="343"/>
                    <a:pt x="1258" y="578"/>
                  </a:cubicBezTo>
                  <a:cubicBezTo>
                    <a:pt x="1233" y="580"/>
                    <a:pt x="1208" y="582"/>
                    <a:pt x="1184" y="584"/>
                  </a:cubicBezTo>
                  <a:cubicBezTo>
                    <a:pt x="1129" y="396"/>
                    <a:pt x="990" y="237"/>
                    <a:pt x="811" y="159"/>
                  </a:cubicBezTo>
                  <a:cubicBezTo>
                    <a:pt x="557" y="43"/>
                    <a:pt x="270" y="76"/>
                    <a:pt x="0" y="69"/>
                  </a:cubicBezTo>
                  <a:cubicBezTo>
                    <a:pt x="22" y="51"/>
                    <a:pt x="46" y="32"/>
                    <a:pt x="76" y="29"/>
                  </a:cubicBezTo>
                </a:path>
              </a:pathLst>
            </a:custGeom>
            <a:solidFill>
              <a:srgbClr val="EFEF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25">
              <a:extLst>
                <a:ext uri="{FF2B5EF4-FFF2-40B4-BE49-F238E27FC236}">
                  <a16:creationId xmlns:a16="http://schemas.microsoft.com/office/drawing/2014/main" id="{5A74956C-491D-4788-BF73-9237D6885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" y="388"/>
              <a:ext cx="115" cy="24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51" y="5"/>
                </a:cxn>
                <a:cxn ang="0">
                  <a:pos x="61" y="0"/>
                </a:cxn>
                <a:cxn ang="0">
                  <a:pos x="153" y="51"/>
                </a:cxn>
                <a:cxn ang="0">
                  <a:pos x="493" y="444"/>
                </a:cxn>
                <a:cxn ang="0">
                  <a:pos x="564" y="724"/>
                </a:cxn>
                <a:cxn ang="0">
                  <a:pos x="569" y="835"/>
                </a:cxn>
                <a:cxn ang="0">
                  <a:pos x="554" y="1227"/>
                </a:cxn>
                <a:cxn ang="0">
                  <a:pos x="538" y="1069"/>
                </a:cxn>
                <a:cxn ang="0">
                  <a:pos x="478" y="544"/>
                </a:cxn>
                <a:cxn ang="0">
                  <a:pos x="0" y="30"/>
                </a:cxn>
              </a:cxnLst>
              <a:rect l="0" t="0" r="r" b="b"/>
              <a:pathLst>
                <a:path w="573" h="1227">
                  <a:moveTo>
                    <a:pt x="0" y="30"/>
                  </a:moveTo>
                  <a:cubicBezTo>
                    <a:pt x="13" y="23"/>
                    <a:pt x="39" y="11"/>
                    <a:pt x="51" y="5"/>
                  </a:cubicBezTo>
                  <a:lnTo>
                    <a:pt x="61" y="0"/>
                  </a:lnTo>
                  <a:cubicBezTo>
                    <a:pt x="86" y="25"/>
                    <a:pt x="122" y="33"/>
                    <a:pt x="153" y="51"/>
                  </a:cubicBezTo>
                  <a:cubicBezTo>
                    <a:pt x="307" y="137"/>
                    <a:pt x="429" y="279"/>
                    <a:pt x="493" y="444"/>
                  </a:cubicBezTo>
                  <a:cubicBezTo>
                    <a:pt x="528" y="534"/>
                    <a:pt x="547" y="629"/>
                    <a:pt x="564" y="724"/>
                  </a:cubicBezTo>
                  <a:cubicBezTo>
                    <a:pt x="568" y="761"/>
                    <a:pt x="573" y="798"/>
                    <a:pt x="569" y="835"/>
                  </a:cubicBezTo>
                  <a:cubicBezTo>
                    <a:pt x="540" y="963"/>
                    <a:pt x="562" y="1097"/>
                    <a:pt x="554" y="1227"/>
                  </a:cubicBezTo>
                  <a:cubicBezTo>
                    <a:pt x="554" y="1174"/>
                    <a:pt x="550" y="1121"/>
                    <a:pt x="538" y="1069"/>
                  </a:cubicBezTo>
                  <a:cubicBezTo>
                    <a:pt x="540" y="892"/>
                    <a:pt x="529" y="714"/>
                    <a:pt x="478" y="544"/>
                  </a:cubicBezTo>
                  <a:cubicBezTo>
                    <a:pt x="414" y="309"/>
                    <a:pt x="228" y="113"/>
                    <a:pt x="0" y="30"/>
                  </a:cubicBezTo>
                </a:path>
              </a:pathLst>
            </a:custGeom>
            <a:solidFill>
              <a:srgbClr val="0F0F1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26">
              <a:extLst>
                <a:ext uri="{FF2B5EF4-FFF2-40B4-BE49-F238E27FC236}">
                  <a16:creationId xmlns:a16="http://schemas.microsoft.com/office/drawing/2014/main" id="{AC0A89D0-A5EA-426E-8A4C-3D6461BA0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" y="390"/>
              <a:ext cx="3387" cy="2642"/>
            </a:xfrm>
            <a:custGeom>
              <a:avLst/>
              <a:gdLst/>
              <a:ahLst/>
              <a:cxnLst>
                <a:cxn ang="0">
                  <a:pos x="368" y="164"/>
                </a:cxn>
                <a:cxn ang="0">
                  <a:pos x="1224" y="26"/>
                </a:cxn>
                <a:cxn ang="0">
                  <a:pos x="2788" y="25"/>
                </a:cxn>
                <a:cxn ang="0">
                  <a:pos x="7353" y="25"/>
                </a:cxn>
                <a:cxn ang="0">
                  <a:pos x="15596" y="26"/>
                </a:cxn>
                <a:cxn ang="0">
                  <a:pos x="16407" y="116"/>
                </a:cxn>
                <a:cxn ang="0">
                  <a:pos x="16780" y="541"/>
                </a:cxn>
                <a:cxn ang="0">
                  <a:pos x="16835" y="918"/>
                </a:cxn>
                <a:cxn ang="0">
                  <a:pos x="16835" y="1664"/>
                </a:cxn>
                <a:cxn ang="0">
                  <a:pos x="16835" y="3521"/>
                </a:cxn>
                <a:cxn ang="0">
                  <a:pos x="16835" y="12085"/>
                </a:cxn>
                <a:cxn ang="0">
                  <a:pos x="16821" y="12450"/>
                </a:cxn>
                <a:cxn ang="0">
                  <a:pos x="16694" y="12794"/>
                </a:cxn>
                <a:cxn ang="0">
                  <a:pos x="16338" y="13068"/>
                </a:cxn>
                <a:cxn ang="0">
                  <a:pos x="16104" y="13122"/>
                </a:cxn>
                <a:cxn ang="0">
                  <a:pos x="14827" y="13124"/>
                </a:cxn>
                <a:cxn ang="0">
                  <a:pos x="7068" y="13124"/>
                </a:cxn>
                <a:cxn ang="0">
                  <a:pos x="3631" y="13125"/>
                </a:cxn>
                <a:cxn ang="0">
                  <a:pos x="2814" y="13125"/>
                </a:cxn>
                <a:cxn ang="0">
                  <a:pos x="1321" y="13124"/>
                </a:cxn>
                <a:cxn ang="0">
                  <a:pos x="627" y="13089"/>
                </a:cxn>
                <a:cxn ang="0">
                  <a:pos x="180" y="12809"/>
                </a:cxn>
                <a:cxn ang="0">
                  <a:pos x="48" y="12495"/>
                </a:cxn>
                <a:cxn ang="0">
                  <a:pos x="19" y="12166"/>
                </a:cxn>
                <a:cxn ang="0">
                  <a:pos x="24" y="11001"/>
                </a:cxn>
                <a:cxn ang="0">
                  <a:pos x="23" y="9767"/>
                </a:cxn>
                <a:cxn ang="0">
                  <a:pos x="20" y="9335"/>
                </a:cxn>
                <a:cxn ang="0">
                  <a:pos x="18" y="9088"/>
                </a:cxn>
                <a:cxn ang="0">
                  <a:pos x="19" y="8850"/>
                </a:cxn>
                <a:cxn ang="0">
                  <a:pos x="19" y="5734"/>
                </a:cxn>
                <a:cxn ang="0">
                  <a:pos x="22" y="4917"/>
                </a:cxn>
                <a:cxn ang="0">
                  <a:pos x="19" y="4533"/>
                </a:cxn>
                <a:cxn ang="0">
                  <a:pos x="18" y="3966"/>
                </a:cxn>
                <a:cxn ang="0">
                  <a:pos x="18" y="2284"/>
                </a:cxn>
                <a:cxn ang="0">
                  <a:pos x="20" y="1883"/>
                </a:cxn>
                <a:cxn ang="0">
                  <a:pos x="45" y="666"/>
                </a:cxn>
                <a:cxn ang="0">
                  <a:pos x="368" y="164"/>
                </a:cxn>
              </a:cxnLst>
              <a:rect l="0" t="0" r="r" b="b"/>
              <a:pathLst>
                <a:path w="16844" h="13137">
                  <a:moveTo>
                    <a:pt x="368" y="164"/>
                  </a:moveTo>
                  <a:cubicBezTo>
                    <a:pt x="624" y="6"/>
                    <a:pt x="937" y="27"/>
                    <a:pt x="1224" y="26"/>
                  </a:cubicBezTo>
                  <a:cubicBezTo>
                    <a:pt x="1746" y="28"/>
                    <a:pt x="2267" y="25"/>
                    <a:pt x="2788" y="25"/>
                  </a:cubicBezTo>
                  <a:cubicBezTo>
                    <a:pt x="4310" y="25"/>
                    <a:pt x="5832" y="25"/>
                    <a:pt x="7353" y="25"/>
                  </a:cubicBezTo>
                  <a:cubicBezTo>
                    <a:pt x="10101" y="25"/>
                    <a:pt x="12848" y="27"/>
                    <a:pt x="15596" y="26"/>
                  </a:cubicBezTo>
                  <a:cubicBezTo>
                    <a:pt x="15866" y="33"/>
                    <a:pt x="16153" y="0"/>
                    <a:pt x="16407" y="116"/>
                  </a:cubicBezTo>
                  <a:cubicBezTo>
                    <a:pt x="16586" y="194"/>
                    <a:pt x="16725" y="353"/>
                    <a:pt x="16780" y="541"/>
                  </a:cubicBezTo>
                  <a:cubicBezTo>
                    <a:pt x="16816" y="663"/>
                    <a:pt x="16837" y="790"/>
                    <a:pt x="16835" y="918"/>
                  </a:cubicBezTo>
                  <a:cubicBezTo>
                    <a:pt x="16835" y="1167"/>
                    <a:pt x="16835" y="1416"/>
                    <a:pt x="16835" y="1664"/>
                  </a:cubicBezTo>
                  <a:cubicBezTo>
                    <a:pt x="16835" y="2283"/>
                    <a:pt x="16835" y="2902"/>
                    <a:pt x="16835" y="3521"/>
                  </a:cubicBezTo>
                  <a:cubicBezTo>
                    <a:pt x="16835" y="6376"/>
                    <a:pt x="16835" y="9230"/>
                    <a:pt x="16835" y="12085"/>
                  </a:cubicBezTo>
                  <a:cubicBezTo>
                    <a:pt x="16832" y="12206"/>
                    <a:pt x="16844" y="12330"/>
                    <a:pt x="16821" y="12450"/>
                  </a:cubicBezTo>
                  <a:cubicBezTo>
                    <a:pt x="16801" y="12571"/>
                    <a:pt x="16761" y="12690"/>
                    <a:pt x="16694" y="12794"/>
                  </a:cubicBezTo>
                  <a:cubicBezTo>
                    <a:pt x="16610" y="12922"/>
                    <a:pt x="16484" y="13021"/>
                    <a:pt x="16338" y="13068"/>
                  </a:cubicBezTo>
                  <a:cubicBezTo>
                    <a:pt x="16263" y="13097"/>
                    <a:pt x="16183" y="13107"/>
                    <a:pt x="16104" y="13122"/>
                  </a:cubicBezTo>
                  <a:cubicBezTo>
                    <a:pt x="15678" y="13127"/>
                    <a:pt x="15253" y="13122"/>
                    <a:pt x="14827" y="13124"/>
                  </a:cubicBezTo>
                  <a:cubicBezTo>
                    <a:pt x="12240" y="13123"/>
                    <a:pt x="9654" y="13125"/>
                    <a:pt x="7068" y="13124"/>
                  </a:cubicBezTo>
                  <a:cubicBezTo>
                    <a:pt x="5922" y="13124"/>
                    <a:pt x="4776" y="13124"/>
                    <a:pt x="3631" y="13125"/>
                  </a:cubicBezTo>
                  <a:cubicBezTo>
                    <a:pt x="3358" y="13124"/>
                    <a:pt x="3086" y="13123"/>
                    <a:pt x="2814" y="13125"/>
                  </a:cubicBezTo>
                  <a:cubicBezTo>
                    <a:pt x="2316" y="13123"/>
                    <a:pt x="1819" y="13124"/>
                    <a:pt x="1321" y="13124"/>
                  </a:cubicBezTo>
                  <a:cubicBezTo>
                    <a:pt x="1089" y="13122"/>
                    <a:pt x="855" y="13137"/>
                    <a:pt x="627" y="13089"/>
                  </a:cubicBezTo>
                  <a:cubicBezTo>
                    <a:pt x="452" y="13052"/>
                    <a:pt x="280" y="12962"/>
                    <a:pt x="180" y="12809"/>
                  </a:cubicBezTo>
                  <a:cubicBezTo>
                    <a:pt x="113" y="12716"/>
                    <a:pt x="74" y="12606"/>
                    <a:pt x="48" y="12495"/>
                  </a:cubicBezTo>
                  <a:cubicBezTo>
                    <a:pt x="24" y="12387"/>
                    <a:pt x="30" y="12276"/>
                    <a:pt x="19" y="12166"/>
                  </a:cubicBezTo>
                  <a:cubicBezTo>
                    <a:pt x="19" y="11778"/>
                    <a:pt x="15" y="11389"/>
                    <a:pt x="24" y="11001"/>
                  </a:cubicBezTo>
                  <a:cubicBezTo>
                    <a:pt x="24" y="10590"/>
                    <a:pt x="24" y="10178"/>
                    <a:pt x="23" y="9767"/>
                  </a:cubicBezTo>
                  <a:cubicBezTo>
                    <a:pt x="8" y="9623"/>
                    <a:pt x="34" y="9479"/>
                    <a:pt x="20" y="9335"/>
                  </a:cubicBezTo>
                  <a:cubicBezTo>
                    <a:pt x="16" y="9253"/>
                    <a:pt x="19" y="9170"/>
                    <a:pt x="18" y="9088"/>
                  </a:cubicBezTo>
                  <a:cubicBezTo>
                    <a:pt x="22" y="9009"/>
                    <a:pt x="24" y="8930"/>
                    <a:pt x="19" y="8850"/>
                  </a:cubicBezTo>
                  <a:cubicBezTo>
                    <a:pt x="18" y="7812"/>
                    <a:pt x="18" y="6772"/>
                    <a:pt x="19" y="5734"/>
                  </a:cubicBezTo>
                  <a:cubicBezTo>
                    <a:pt x="20" y="5462"/>
                    <a:pt x="15" y="5189"/>
                    <a:pt x="22" y="4917"/>
                  </a:cubicBezTo>
                  <a:cubicBezTo>
                    <a:pt x="10" y="4789"/>
                    <a:pt x="29" y="4661"/>
                    <a:pt x="19" y="4533"/>
                  </a:cubicBezTo>
                  <a:cubicBezTo>
                    <a:pt x="13" y="4344"/>
                    <a:pt x="28" y="4155"/>
                    <a:pt x="18" y="3966"/>
                  </a:cubicBezTo>
                  <a:cubicBezTo>
                    <a:pt x="19" y="3405"/>
                    <a:pt x="17" y="2845"/>
                    <a:pt x="18" y="2284"/>
                  </a:cubicBezTo>
                  <a:cubicBezTo>
                    <a:pt x="16" y="2150"/>
                    <a:pt x="32" y="2017"/>
                    <a:pt x="20" y="1883"/>
                  </a:cubicBezTo>
                  <a:cubicBezTo>
                    <a:pt x="39" y="1478"/>
                    <a:pt x="0" y="1070"/>
                    <a:pt x="45" y="666"/>
                  </a:cubicBezTo>
                  <a:cubicBezTo>
                    <a:pt x="86" y="468"/>
                    <a:pt x="187" y="268"/>
                    <a:pt x="368" y="164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27">
              <a:extLst>
                <a:ext uri="{FF2B5EF4-FFF2-40B4-BE49-F238E27FC236}">
                  <a16:creationId xmlns:a16="http://schemas.microsoft.com/office/drawing/2014/main" id="{87D97FEB-F44A-451D-A62A-0198F291B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" y="397"/>
              <a:ext cx="39" cy="22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113" y="0"/>
                </a:cxn>
                <a:cxn ang="0">
                  <a:pos x="195" y="14"/>
                </a:cxn>
                <a:cxn ang="0">
                  <a:pos x="35" y="109"/>
                </a:cxn>
                <a:cxn ang="0">
                  <a:pos x="0" y="68"/>
                </a:cxn>
              </a:cxnLst>
              <a:rect l="0" t="0" r="r" b="b"/>
              <a:pathLst>
                <a:path w="195" h="109">
                  <a:moveTo>
                    <a:pt x="0" y="68"/>
                  </a:moveTo>
                  <a:cubicBezTo>
                    <a:pt x="37" y="43"/>
                    <a:pt x="72" y="15"/>
                    <a:pt x="113" y="0"/>
                  </a:cubicBezTo>
                  <a:cubicBezTo>
                    <a:pt x="140" y="4"/>
                    <a:pt x="168" y="9"/>
                    <a:pt x="195" y="14"/>
                  </a:cubicBezTo>
                  <a:cubicBezTo>
                    <a:pt x="138" y="39"/>
                    <a:pt x="85" y="74"/>
                    <a:pt x="35" y="109"/>
                  </a:cubicBezTo>
                  <a:cubicBezTo>
                    <a:pt x="29" y="91"/>
                    <a:pt x="18" y="77"/>
                    <a:pt x="0" y="68"/>
                  </a:cubicBezTo>
                </a:path>
              </a:pathLst>
            </a:custGeom>
            <a:solidFill>
              <a:srgbClr val="585A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28">
              <a:extLst>
                <a:ext uri="{FF2B5EF4-FFF2-40B4-BE49-F238E27FC236}">
                  <a16:creationId xmlns:a16="http://schemas.microsoft.com/office/drawing/2014/main" id="{5235F1E9-99CD-4356-BD48-4FE95A058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2" y="410"/>
              <a:ext cx="72" cy="182"/>
            </a:xfrm>
            <a:custGeom>
              <a:avLst/>
              <a:gdLst/>
              <a:ahLst/>
              <a:cxnLst>
                <a:cxn ang="0">
                  <a:pos x="61" y="366"/>
                </a:cxn>
                <a:cxn ang="0">
                  <a:pos x="324" y="0"/>
                </a:cxn>
                <a:cxn ang="0">
                  <a:pos x="359" y="41"/>
                </a:cxn>
                <a:cxn ang="0">
                  <a:pos x="71" y="517"/>
                </a:cxn>
                <a:cxn ang="0">
                  <a:pos x="34" y="773"/>
                </a:cxn>
                <a:cxn ang="0">
                  <a:pos x="13" y="901"/>
                </a:cxn>
                <a:cxn ang="0">
                  <a:pos x="15" y="628"/>
                </a:cxn>
                <a:cxn ang="0">
                  <a:pos x="3" y="610"/>
                </a:cxn>
                <a:cxn ang="0">
                  <a:pos x="0" y="606"/>
                </a:cxn>
                <a:cxn ang="0">
                  <a:pos x="15" y="607"/>
                </a:cxn>
                <a:cxn ang="0">
                  <a:pos x="61" y="366"/>
                </a:cxn>
              </a:cxnLst>
              <a:rect l="0" t="0" r="r" b="b"/>
              <a:pathLst>
                <a:path w="359" h="901">
                  <a:moveTo>
                    <a:pt x="61" y="366"/>
                  </a:moveTo>
                  <a:cubicBezTo>
                    <a:pt x="111" y="221"/>
                    <a:pt x="207" y="97"/>
                    <a:pt x="324" y="0"/>
                  </a:cubicBezTo>
                  <a:cubicBezTo>
                    <a:pt x="342" y="9"/>
                    <a:pt x="353" y="23"/>
                    <a:pt x="359" y="41"/>
                  </a:cubicBezTo>
                  <a:cubicBezTo>
                    <a:pt x="205" y="154"/>
                    <a:pt x="111" y="333"/>
                    <a:pt x="71" y="517"/>
                  </a:cubicBezTo>
                  <a:cubicBezTo>
                    <a:pt x="53" y="601"/>
                    <a:pt x="41" y="687"/>
                    <a:pt x="34" y="773"/>
                  </a:cubicBezTo>
                  <a:cubicBezTo>
                    <a:pt x="27" y="816"/>
                    <a:pt x="19" y="858"/>
                    <a:pt x="13" y="901"/>
                  </a:cubicBezTo>
                  <a:cubicBezTo>
                    <a:pt x="18" y="810"/>
                    <a:pt x="22" y="718"/>
                    <a:pt x="15" y="628"/>
                  </a:cubicBezTo>
                  <a:lnTo>
                    <a:pt x="3" y="610"/>
                  </a:lnTo>
                  <a:lnTo>
                    <a:pt x="0" y="606"/>
                  </a:lnTo>
                  <a:lnTo>
                    <a:pt x="15" y="607"/>
                  </a:lnTo>
                  <a:cubicBezTo>
                    <a:pt x="8" y="524"/>
                    <a:pt x="35" y="443"/>
                    <a:pt x="61" y="366"/>
                  </a:cubicBezTo>
                </a:path>
              </a:pathLst>
            </a:custGeom>
            <a:solidFill>
              <a:srgbClr val="0404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29">
              <a:extLst>
                <a:ext uri="{FF2B5EF4-FFF2-40B4-BE49-F238E27FC236}">
                  <a16:creationId xmlns:a16="http://schemas.microsoft.com/office/drawing/2014/main" id="{DFC1BCBA-5F0C-45CA-9C65-4CD744C00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" y="497"/>
              <a:ext cx="27" cy="27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74" y="0"/>
                </a:cxn>
                <a:cxn ang="0">
                  <a:pos x="134" y="525"/>
                </a:cxn>
                <a:cxn ang="0">
                  <a:pos x="133" y="911"/>
                </a:cxn>
                <a:cxn ang="0">
                  <a:pos x="125" y="1340"/>
                </a:cxn>
                <a:cxn ang="0">
                  <a:pos x="105" y="1139"/>
                </a:cxn>
                <a:cxn ang="0">
                  <a:pos x="55" y="1129"/>
                </a:cxn>
                <a:cxn ang="0">
                  <a:pos x="55" y="383"/>
                </a:cxn>
                <a:cxn ang="0">
                  <a:pos x="0" y="6"/>
                </a:cxn>
              </a:cxnLst>
              <a:rect l="0" t="0" r="r" b="b"/>
              <a:pathLst>
                <a:path w="136" h="1340">
                  <a:moveTo>
                    <a:pt x="0" y="6"/>
                  </a:moveTo>
                  <a:cubicBezTo>
                    <a:pt x="24" y="4"/>
                    <a:pt x="49" y="2"/>
                    <a:pt x="74" y="0"/>
                  </a:cubicBezTo>
                  <a:cubicBezTo>
                    <a:pt x="125" y="170"/>
                    <a:pt x="136" y="348"/>
                    <a:pt x="134" y="525"/>
                  </a:cubicBezTo>
                  <a:cubicBezTo>
                    <a:pt x="130" y="653"/>
                    <a:pt x="133" y="782"/>
                    <a:pt x="133" y="911"/>
                  </a:cubicBezTo>
                  <a:cubicBezTo>
                    <a:pt x="124" y="1054"/>
                    <a:pt x="134" y="1197"/>
                    <a:pt x="125" y="1340"/>
                  </a:cubicBezTo>
                  <a:cubicBezTo>
                    <a:pt x="104" y="1275"/>
                    <a:pt x="108" y="1206"/>
                    <a:pt x="105" y="1139"/>
                  </a:cubicBezTo>
                  <a:cubicBezTo>
                    <a:pt x="92" y="1137"/>
                    <a:pt x="67" y="1132"/>
                    <a:pt x="55" y="1129"/>
                  </a:cubicBezTo>
                  <a:cubicBezTo>
                    <a:pt x="55" y="881"/>
                    <a:pt x="55" y="632"/>
                    <a:pt x="55" y="383"/>
                  </a:cubicBezTo>
                  <a:cubicBezTo>
                    <a:pt x="57" y="255"/>
                    <a:pt x="36" y="128"/>
                    <a:pt x="0" y="6"/>
                  </a:cubicBezTo>
                </a:path>
              </a:pathLst>
            </a:custGeom>
            <a:solidFill>
              <a:srgbClr val="E6E7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30">
              <a:extLst>
                <a:ext uri="{FF2B5EF4-FFF2-40B4-BE49-F238E27FC236}">
                  <a16:creationId xmlns:a16="http://schemas.microsoft.com/office/drawing/2014/main" id="{53D3293B-C714-4B65-B711-3D6B72EDE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512"/>
              <a:ext cx="20" cy="342"/>
            </a:xfrm>
            <a:custGeom>
              <a:avLst/>
              <a:gdLst/>
              <a:ahLst/>
              <a:cxnLst>
                <a:cxn ang="0">
                  <a:pos x="38" y="11"/>
                </a:cxn>
                <a:cxn ang="0">
                  <a:pos x="81" y="0"/>
                </a:cxn>
                <a:cxn ang="0">
                  <a:pos x="99" y="57"/>
                </a:cxn>
                <a:cxn ang="0">
                  <a:pos x="74" y="1274"/>
                </a:cxn>
                <a:cxn ang="0">
                  <a:pos x="72" y="1675"/>
                </a:cxn>
                <a:cxn ang="0">
                  <a:pos x="50" y="1701"/>
                </a:cxn>
                <a:cxn ang="0">
                  <a:pos x="5" y="1696"/>
                </a:cxn>
                <a:cxn ang="0">
                  <a:pos x="3" y="717"/>
                </a:cxn>
                <a:cxn ang="0">
                  <a:pos x="1" y="267"/>
                </a:cxn>
                <a:cxn ang="0">
                  <a:pos x="38" y="11"/>
                </a:cxn>
              </a:cxnLst>
              <a:rect l="0" t="0" r="r" b="b"/>
              <a:pathLst>
                <a:path w="99" h="1701">
                  <a:moveTo>
                    <a:pt x="38" y="11"/>
                  </a:moveTo>
                  <a:cubicBezTo>
                    <a:pt x="53" y="7"/>
                    <a:pt x="67" y="3"/>
                    <a:pt x="81" y="0"/>
                  </a:cubicBezTo>
                  <a:cubicBezTo>
                    <a:pt x="86" y="19"/>
                    <a:pt x="93" y="38"/>
                    <a:pt x="99" y="57"/>
                  </a:cubicBezTo>
                  <a:cubicBezTo>
                    <a:pt x="54" y="461"/>
                    <a:pt x="93" y="869"/>
                    <a:pt x="74" y="1274"/>
                  </a:cubicBezTo>
                  <a:cubicBezTo>
                    <a:pt x="86" y="1408"/>
                    <a:pt x="70" y="1541"/>
                    <a:pt x="72" y="1675"/>
                  </a:cubicBezTo>
                  <a:cubicBezTo>
                    <a:pt x="67" y="1681"/>
                    <a:pt x="56" y="1694"/>
                    <a:pt x="50" y="1701"/>
                  </a:cubicBezTo>
                  <a:cubicBezTo>
                    <a:pt x="35" y="1699"/>
                    <a:pt x="20" y="1697"/>
                    <a:pt x="5" y="1696"/>
                  </a:cubicBezTo>
                  <a:cubicBezTo>
                    <a:pt x="1" y="1370"/>
                    <a:pt x="10" y="1043"/>
                    <a:pt x="3" y="717"/>
                  </a:cubicBezTo>
                  <a:cubicBezTo>
                    <a:pt x="0" y="567"/>
                    <a:pt x="17" y="417"/>
                    <a:pt x="1" y="267"/>
                  </a:cubicBezTo>
                  <a:cubicBezTo>
                    <a:pt x="8" y="181"/>
                    <a:pt x="20" y="95"/>
                    <a:pt x="38" y="11"/>
                  </a:cubicBezTo>
                </a:path>
              </a:pathLst>
            </a:custGeom>
            <a:solidFill>
              <a:srgbClr val="E3E3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31">
              <a:extLst>
                <a:ext uri="{FF2B5EF4-FFF2-40B4-BE49-F238E27FC236}">
                  <a16:creationId xmlns:a16="http://schemas.microsoft.com/office/drawing/2014/main" id="{768ECE02-527A-40C5-97D9-67FC70F8B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" y="533"/>
              <a:ext cx="14" cy="19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6" y="18"/>
                </a:cxn>
                <a:cxn ang="0">
                  <a:pos x="34" y="291"/>
                </a:cxn>
                <a:cxn ang="0">
                  <a:pos x="55" y="163"/>
                </a:cxn>
                <a:cxn ang="0">
                  <a:pos x="57" y="613"/>
                </a:cxn>
                <a:cxn ang="0">
                  <a:pos x="16" y="991"/>
                </a:cxn>
                <a:cxn ang="0">
                  <a:pos x="11" y="581"/>
                </a:cxn>
                <a:cxn ang="0">
                  <a:pos x="12" y="220"/>
                </a:cxn>
                <a:cxn ang="0">
                  <a:pos x="24" y="0"/>
                </a:cxn>
              </a:cxnLst>
              <a:rect l="0" t="0" r="r" b="b"/>
              <a:pathLst>
                <a:path w="71" h="991">
                  <a:moveTo>
                    <a:pt x="24" y="0"/>
                  </a:moveTo>
                  <a:lnTo>
                    <a:pt x="36" y="18"/>
                  </a:lnTo>
                  <a:cubicBezTo>
                    <a:pt x="43" y="108"/>
                    <a:pt x="39" y="200"/>
                    <a:pt x="34" y="291"/>
                  </a:cubicBezTo>
                  <a:cubicBezTo>
                    <a:pt x="40" y="248"/>
                    <a:pt x="48" y="206"/>
                    <a:pt x="55" y="163"/>
                  </a:cubicBezTo>
                  <a:cubicBezTo>
                    <a:pt x="71" y="313"/>
                    <a:pt x="54" y="463"/>
                    <a:pt x="57" y="613"/>
                  </a:cubicBezTo>
                  <a:cubicBezTo>
                    <a:pt x="3" y="733"/>
                    <a:pt x="33" y="866"/>
                    <a:pt x="16" y="991"/>
                  </a:cubicBezTo>
                  <a:cubicBezTo>
                    <a:pt x="8" y="855"/>
                    <a:pt x="16" y="718"/>
                    <a:pt x="11" y="581"/>
                  </a:cubicBezTo>
                  <a:cubicBezTo>
                    <a:pt x="12" y="461"/>
                    <a:pt x="0" y="340"/>
                    <a:pt x="12" y="220"/>
                  </a:cubicBezTo>
                  <a:cubicBezTo>
                    <a:pt x="20" y="147"/>
                    <a:pt x="8" y="72"/>
                    <a:pt x="24" y="0"/>
                  </a:cubicBezTo>
                </a:path>
              </a:pathLst>
            </a:custGeom>
            <a:solidFill>
              <a:srgbClr val="6769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32">
              <a:extLst>
                <a:ext uri="{FF2B5EF4-FFF2-40B4-BE49-F238E27FC236}">
                  <a16:creationId xmlns:a16="http://schemas.microsoft.com/office/drawing/2014/main" id="{D0AEE57D-1184-439C-AD39-FE3698B41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" y="556"/>
              <a:ext cx="15" cy="328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61" y="398"/>
                </a:cxn>
                <a:cxn ang="0">
                  <a:pos x="49" y="858"/>
                </a:cxn>
                <a:cxn ang="0">
                  <a:pos x="45" y="1632"/>
                </a:cxn>
                <a:cxn ang="0">
                  <a:pos x="17" y="1474"/>
                </a:cxn>
                <a:cxn ang="0">
                  <a:pos x="14" y="620"/>
                </a:cxn>
                <a:cxn ang="0">
                  <a:pos x="15" y="234"/>
                </a:cxn>
                <a:cxn ang="0">
                  <a:pos x="31" y="392"/>
                </a:cxn>
                <a:cxn ang="0">
                  <a:pos x="46" y="0"/>
                </a:cxn>
              </a:cxnLst>
              <a:rect l="0" t="0" r="r" b="b"/>
              <a:pathLst>
                <a:path w="77" h="1632">
                  <a:moveTo>
                    <a:pt x="46" y="0"/>
                  </a:moveTo>
                  <a:cubicBezTo>
                    <a:pt x="77" y="130"/>
                    <a:pt x="61" y="266"/>
                    <a:pt x="61" y="398"/>
                  </a:cubicBezTo>
                  <a:cubicBezTo>
                    <a:pt x="37" y="550"/>
                    <a:pt x="52" y="705"/>
                    <a:pt x="49" y="858"/>
                  </a:cubicBezTo>
                  <a:cubicBezTo>
                    <a:pt x="45" y="1116"/>
                    <a:pt x="50" y="1374"/>
                    <a:pt x="45" y="1632"/>
                  </a:cubicBezTo>
                  <a:cubicBezTo>
                    <a:pt x="0" y="1594"/>
                    <a:pt x="23" y="1526"/>
                    <a:pt x="17" y="1474"/>
                  </a:cubicBezTo>
                  <a:cubicBezTo>
                    <a:pt x="17" y="1190"/>
                    <a:pt x="20" y="905"/>
                    <a:pt x="14" y="620"/>
                  </a:cubicBezTo>
                  <a:cubicBezTo>
                    <a:pt x="14" y="491"/>
                    <a:pt x="11" y="362"/>
                    <a:pt x="15" y="234"/>
                  </a:cubicBezTo>
                  <a:cubicBezTo>
                    <a:pt x="27" y="286"/>
                    <a:pt x="31" y="339"/>
                    <a:pt x="31" y="392"/>
                  </a:cubicBezTo>
                  <a:cubicBezTo>
                    <a:pt x="39" y="262"/>
                    <a:pt x="17" y="128"/>
                    <a:pt x="46" y="0"/>
                  </a:cubicBezTo>
                </a:path>
              </a:pathLst>
            </a:custGeom>
            <a:solidFill>
              <a:srgbClr val="3D3E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33">
              <a:extLst>
                <a:ext uri="{FF2B5EF4-FFF2-40B4-BE49-F238E27FC236}">
                  <a16:creationId xmlns:a16="http://schemas.microsoft.com/office/drawing/2014/main" id="{E457AB7A-8951-46DD-81A0-43B18154A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7" y="636"/>
              <a:ext cx="17" cy="2232"/>
            </a:xfrm>
            <a:custGeom>
              <a:avLst/>
              <a:gdLst/>
              <a:ahLst/>
              <a:cxnLst>
                <a:cxn ang="0">
                  <a:pos x="52" y="460"/>
                </a:cxn>
                <a:cxn ang="0">
                  <a:pos x="64" y="0"/>
                </a:cxn>
                <a:cxn ang="0">
                  <a:pos x="74" y="159"/>
                </a:cxn>
                <a:cxn ang="0">
                  <a:pos x="76" y="3527"/>
                </a:cxn>
                <a:cxn ang="0">
                  <a:pos x="71" y="9443"/>
                </a:cxn>
                <a:cxn ang="0">
                  <a:pos x="73" y="10777"/>
                </a:cxn>
                <a:cxn ang="0">
                  <a:pos x="69" y="11074"/>
                </a:cxn>
                <a:cxn ang="0">
                  <a:pos x="55" y="11099"/>
                </a:cxn>
                <a:cxn ang="0">
                  <a:pos x="54" y="9727"/>
                </a:cxn>
                <a:cxn ang="0">
                  <a:pos x="62" y="9327"/>
                </a:cxn>
                <a:cxn ang="0">
                  <a:pos x="53" y="8752"/>
                </a:cxn>
                <a:cxn ang="0">
                  <a:pos x="55" y="6027"/>
                </a:cxn>
                <a:cxn ang="0">
                  <a:pos x="49" y="2860"/>
                </a:cxn>
                <a:cxn ang="0">
                  <a:pos x="49" y="2426"/>
                </a:cxn>
                <a:cxn ang="0">
                  <a:pos x="41" y="2126"/>
                </a:cxn>
                <a:cxn ang="0">
                  <a:pos x="49" y="1726"/>
                </a:cxn>
                <a:cxn ang="0">
                  <a:pos x="37" y="1616"/>
                </a:cxn>
                <a:cxn ang="0">
                  <a:pos x="29" y="2159"/>
                </a:cxn>
                <a:cxn ang="0">
                  <a:pos x="32" y="2643"/>
                </a:cxn>
                <a:cxn ang="0">
                  <a:pos x="17" y="2736"/>
                </a:cxn>
                <a:cxn ang="0">
                  <a:pos x="7" y="2493"/>
                </a:cxn>
                <a:cxn ang="0">
                  <a:pos x="6" y="1954"/>
                </a:cxn>
                <a:cxn ang="0">
                  <a:pos x="11" y="1560"/>
                </a:cxn>
                <a:cxn ang="0">
                  <a:pos x="13" y="1093"/>
                </a:cxn>
                <a:cxn ang="0">
                  <a:pos x="9" y="651"/>
                </a:cxn>
                <a:cxn ang="0">
                  <a:pos x="17" y="222"/>
                </a:cxn>
                <a:cxn ang="0">
                  <a:pos x="20" y="1076"/>
                </a:cxn>
                <a:cxn ang="0">
                  <a:pos x="48" y="1234"/>
                </a:cxn>
                <a:cxn ang="0">
                  <a:pos x="52" y="460"/>
                </a:cxn>
              </a:cxnLst>
              <a:rect l="0" t="0" r="r" b="b"/>
              <a:pathLst>
                <a:path w="83" h="11099">
                  <a:moveTo>
                    <a:pt x="52" y="460"/>
                  </a:moveTo>
                  <a:cubicBezTo>
                    <a:pt x="55" y="307"/>
                    <a:pt x="40" y="152"/>
                    <a:pt x="64" y="0"/>
                  </a:cubicBezTo>
                  <a:cubicBezTo>
                    <a:pt x="83" y="51"/>
                    <a:pt x="72" y="106"/>
                    <a:pt x="74" y="159"/>
                  </a:cubicBezTo>
                  <a:cubicBezTo>
                    <a:pt x="74" y="1282"/>
                    <a:pt x="71" y="2405"/>
                    <a:pt x="76" y="3527"/>
                  </a:cubicBezTo>
                  <a:cubicBezTo>
                    <a:pt x="74" y="5499"/>
                    <a:pt x="81" y="7471"/>
                    <a:pt x="71" y="9443"/>
                  </a:cubicBezTo>
                  <a:cubicBezTo>
                    <a:pt x="78" y="9887"/>
                    <a:pt x="69" y="10332"/>
                    <a:pt x="73" y="10777"/>
                  </a:cubicBezTo>
                  <a:cubicBezTo>
                    <a:pt x="69" y="10876"/>
                    <a:pt x="79" y="10976"/>
                    <a:pt x="69" y="11074"/>
                  </a:cubicBezTo>
                  <a:cubicBezTo>
                    <a:pt x="66" y="11081"/>
                    <a:pt x="59" y="11093"/>
                    <a:pt x="55" y="11099"/>
                  </a:cubicBezTo>
                  <a:cubicBezTo>
                    <a:pt x="44" y="10642"/>
                    <a:pt x="52" y="10184"/>
                    <a:pt x="54" y="9727"/>
                  </a:cubicBezTo>
                  <a:cubicBezTo>
                    <a:pt x="52" y="9593"/>
                    <a:pt x="68" y="9460"/>
                    <a:pt x="62" y="9327"/>
                  </a:cubicBezTo>
                  <a:cubicBezTo>
                    <a:pt x="56" y="9135"/>
                    <a:pt x="75" y="8943"/>
                    <a:pt x="53" y="8752"/>
                  </a:cubicBezTo>
                  <a:cubicBezTo>
                    <a:pt x="55" y="7844"/>
                    <a:pt x="57" y="6935"/>
                    <a:pt x="55" y="6027"/>
                  </a:cubicBezTo>
                  <a:cubicBezTo>
                    <a:pt x="54" y="4971"/>
                    <a:pt x="58" y="3915"/>
                    <a:pt x="49" y="2860"/>
                  </a:cubicBezTo>
                  <a:cubicBezTo>
                    <a:pt x="49" y="2715"/>
                    <a:pt x="47" y="2571"/>
                    <a:pt x="49" y="2426"/>
                  </a:cubicBezTo>
                  <a:cubicBezTo>
                    <a:pt x="51" y="2326"/>
                    <a:pt x="30" y="2226"/>
                    <a:pt x="41" y="2126"/>
                  </a:cubicBezTo>
                  <a:cubicBezTo>
                    <a:pt x="55" y="1993"/>
                    <a:pt x="44" y="1859"/>
                    <a:pt x="49" y="1726"/>
                  </a:cubicBezTo>
                  <a:cubicBezTo>
                    <a:pt x="47" y="1689"/>
                    <a:pt x="54" y="1649"/>
                    <a:pt x="37" y="1616"/>
                  </a:cubicBezTo>
                  <a:cubicBezTo>
                    <a:pt x="23" y="1796"/>
                    <a:pt x="40" y="1978"/>
                    <a:pt x="29" y="2159"/>
                  </a:cubicBezTo>
                  <a:cubicBezTo>
                    <a:pt x="32" y="2321"/>
                    <a:pt x="32" y="2482"/>
                    <a:pt x="32" y="2643"/>
                  </a:cubicBezTo>
                  <a:cubicBezTo>
                    <a:pt x="33" y="2675"/>
                    <a:pt x="26" y="2706"/>
                    <a:pt x="17" y="2736"/>
                  </a:cubicBezTo>
                  <a:cubicBezTo>
                    <a:pt x="0" y="2656"/>
                    <a:pt x="9" y="2574"/>
                    <a:pt x="7" y="2493"/>
                  </a:cubicBezTo>
                  <a:cubicBezTo>
                    <a:pt x="6" y="2313"/>
                    <a:pt x="12" y="2134"/>
                    <a:pt x="6" y="1954"/>
                  </a:cubicBezTo>
                  <a:cubicBezTo>
                    <a:pt x="9" y="1823"/>
                    <a:pt x="4" y="1691"/>
                    <a:pt x="11" y="1560"/>
                  </a:cubicBezTo>
                  <a:cubicBezTo>
                    <a:pt x="18" y="1404"/>
                    <a:pt x="4" y="1249"/>
                    <a:pt x="13" y="1093"/>
                  </a:cubicBezTo>
                  <a:cubicBezTo>
                    <a:pt x="10" y="946"/>
                    <a:pt x="16" y="798"/>
                    <a:pt x="9" y="651"/>
                  </a:cubicBezTo>
                  <a:cubicBezTo>
                    <a:pt x="18" y="508"/>
                    <a:pt x="8" y="365"/>
                    <a:pt x="17" y="222"/>
                  </a:cubicBezTo>
                  <a:cubicBezTo>
                    <a:pt x="23" y="507"/>
                    <a:pt x="20" y="792"/>
                    <a:pt x="20" y="1076"/>
                  </a:cubicBezTo>
                  <a:cubicBezTo>
                    <a:pt x="26" y="1128"/>
                    <a:pt x="3" y="1196"/>
                    <a:pt x="48" y="1234"/>
                  </a:cubicBezTo>
                  <a:cubicBezTo>
                    <a:pt x="53" y="976"/>
                    <a:pt x="48" y="718"/>
                    <a:pt x="52" y="460"/>
                  </a:cubicBezTo>
                </a:path>
              </a:pathLst>
            </a:custGeom>
            <a:solidFill>
              <a:srgbClr val="A6A6A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34">
              <a:extLst>
                <a:ext uri="{FF2B5EF4-FFF2-40B4-BE49-F238E27FC236}">
                  <a16:creationId xmlns:a16="http://schemas.microsoft.com/office/drawing/2014/main" id="{B59C3BCF-F742-46F1-9EC3-4FF4E2019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3" y="650"/>
              <a:ext cx="8" cy="14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35" y="0"/>
                </a:cxn>
                <a:cxn ang="0">
                  <a:pos x="40" y="410"/>
                </a:cxn>
                <a:cxn ang="0">
                  <a:pos x="31" y="704"/>
                </a:cxn>
                <a:cxn ang="0">
                  <a:pos x="0" y="695"/>
                </a:cxn>
                <a:cxn ang="0">
                  <a:pos x="0" y="18"/>
                </a:cxn>
              </a:cxnLst>
              <a:rect l="0" t="0" r="r" b="b"/>
              <a:pathLst>
                <a:path w="41" h="704">
                  <a:moveTo>
                    <a:pt x="0" y="18"/>
                  </a:moveTo>
                  <a:cubicBezTo>
                    <a:pt x="9" y="14"/>
                    <a:pt x="26" y="5"/>
                    <a:pt x="35" y="0"/>
                  </a:cubicBezTo>
                  <a:cubicBezTo>
                    <a:pt x="40" y="137"/>
                    <a:pt x="32" y="274"/>
                    <a:pt x="40" y="410"/>
                  </a:cubicBezTo>
                  <a:cubicBezTo>
                    <a:pt x="41" y="508"/>
                    <a:pt x="37" y="606"/>
                    <a:pt x="31" y="704"/>
                  </a:cubicBezTo>
                  <a:cubicBezTo>
                    <a:pt x="23" y="702"/>
                    <a:pt x="8" y="697"/>
                    <a:pt x="0" y="695"/>
                  </a:cubicBezTo>
                  <a:cubicBezTo>
                    <a:pt x="1" y="470"/>
                    <a:pt x="1" y="244"/>
                    <a:pt x="0" y="18"/>
                  </a:cubicBezTo>
                </a:path>
              </a:pathLst>
            </a:custGeom>
            <a:solidFill>
              <a:srgbClr val="1819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35">
              <a:extLst>
                <a:ext uri="{FF2B5EF4-FFF2-40B4-BE49-F238E27FC236}">
                  <a16:creationId xmlns:a16="http://schemas.microsoft.com/office/drawing/2014/main" id="{7CCBB6F2-E08D-474F-98FC-D3356826C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9" y="656"/>
              <a:ext cx="13" cy="355"/>
            </a:xfrm>
            <a:custGeom>
              <a:avLst/>
              <a:gdLst/>
              <a:ahLst/>
              <a:cxnLst>
                <a:cxn ang="0">
                  <a:pos x="13" y="378"/>
                </a:cxn>
                <a:cxn ang="0">
                  <a:pos x="54" y="0"/>
                </a:cxn>
                <a:cxn ang="0">
                  <a:pos x="56" y="979"/>
                </a:cxn>
                <a:cxn ang="0">
                  <a:pos x="56" y="1763"/>
                </a:cxn>
                <a:cxn ang="0">
                  <a:pos x="36" y="1421"/>
                </a:cxn>
                <a:cxn ang="0">
                  <a:pos x="6" y="1716"/>
                </a:cxn>
                <a:cxn ang="0">
                  <a:pos x="2" y="1608"/>
                </a:cxn>
                <a:cxn ang="0">
                  <a:pos x="4" y="672"/>
                </a:cxn>
                <a:cxn ang="0">
                  <a:pos x="13" y="378"/>
                </a:cxn>
              </a:cxnLst>
              <a:rect l="0" t="0" r="r" b="b"/>
              <a:pathLst>
                <a:path w="65" h="1763">
                  <a:moveTo>
                    <a:pt x="13" y="378"/>
                  </a:moveTo>
                  <a:cubicBezTo>
                    <a:pt x="30" y="253"/>
                    <a:pt x="0" y="120"/>
                    <a:pt x="54" y="0"/>
                  </a:cubicBezTo>
                  <a:cubicBezTo>
                    <a:pt x="61" y="326"/>
                    <a:pt x="52" y="653"/>
                    <a:pt x="56" y="979"/>
                  </a:cubicBezTo>
                  <a:cubicBezTo>
                    <a:pt x="57" y="1240"/>
                    <a:pt x="65" y="1502"/>
                    <a:pt x="56" y="1763"/>
                  </a:cubicBezTo>
                  <a:cubicBezTo>
                    <a:pt x="39" y="1650"/>
                    <a:pt x="55" y="1534"/>
                    <a:pt x="36" y="1421"/>
                  </a:cubicBezTo>
                  <a:cubicBezTo>
                    <a:pt x="9" y="1517"/>
                    <a:pt x="38" y="1620"/>
                    <a:pt x="6" y="1716"/>
                  </a:cubicBezTo>
                  <a:cubicBezTo>
                    <a:pt x="2" y="1680"/>
                    <a:pt x="1" y="1644"/>
                    <a:pt x="2" y="1608"/>
                  </a:cubicBezTo>
                  <a:cubicBezTo>
                    <a:pt x="4" y="1296"/>
                    <a:pt x="0" y="984"/>
                    <a:pt x="4" y="672"/>
                  </a:cubicBezTo>
                  <a:cubicBezTo>
                    <a:pt x="10" y="574"/>
                    <a:pt x="14" y="476"/>
                    <a:pt x="13" y="378"/>
                  </a:cubicBezTo>
                  <a:close/>
                </a:path>
              </a:pathLst>
            </a:custGeom>
            <a:solidFill>
              <a:srgbClr val="98989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36">
              <a:extLst>
                <a:ext uri="{FF2B5EF4-FFF2-40B4-BE49-F238E27FC236}">
                  <a16:creationId xmlns:a16="http://schemas.microsoft.com/office/drawing/2014/main" id="{FD1A0731-186C-43B9-8AA2-057FD0D49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5" y="676"/>
              <a:ext cx="28" cy="31"/>
            </a:xfrm>
            <a:custGeom>
              <a:avLst/>
              <a:gdLst/>
              <a:ahLst/>
              <a:cxnLst>
                <a:cxn ang="0">
                  <a:pos x="7" y="27"/>
                </a:cxn>
                <a:cxn ang="0">
                  <a:pos x="141" y="25"/>
                </a:cxn>
                <a:cxn ang="0">
                  <a:pos x="139" y="90"/>
                </a:cxn>
                <a:cxn ang="0">
                  <a:pos x="74" y="104"/>
                </a:cxn>
                <a:cxn ang="0">
                  <a:pos x="70" y="152"/>
                </a:cxn>
                <a:cxn ang="0">
                  <a:pos x="3" y="152"/>
                </a:cxn>
                <a:cxn ang="0">
                  <a:pos x="7" y="27"/>
                </a:cxn>
              </a:cxnLst>
              <a:rect l="0" t="0" r="r" b="b"/>
              <a:pathLst>
                <a:path w="141" h="152">
                  <a:moveTo>
                    <a:pt x="7" y="27"/>
                  </a:moveTo>
                  <a:cubicBezTo>
                    <a:pt x="50" y="8"/>
                    <a:pt x="98" y="0"/>
                    <a:pt x="141" y="25"/>
                  </a:cubicBezTo>
                  <a:cubicBezTo>
                    <a:pt x="140" y="46"/>
                    <a:pt x="139" y="68"/>
                    <a:pt x="139" y="90"/>
                  </a:cubicBezTo>
                  <a:cubicBezTo>
                    <a:pt x="117" y="94"/>
                    <a:pt x="96" y="99"/>
                    <a:pt x="74" y="104"/>
                  </a:cubicBezTo>
                  <a:cubicBezTo>
                    <a:pt x="73" y="116"/>
                    <a:pt x="71" y="140"/>
                    <a:pt x="70" y="152"/>
                  </a:cubicBezTo>
                  <a:cubicBezTo>
                    <a:pt x="47" y="152"/>
                    <a:pt x="25" y="152"/>
                    <a:pt x="3" y="152"/>
                  </a:cubicBezTo>
                  <a:cubicBezTo>
                    <a:pt x="0" y="110"/>
                    <a:pt x="2" y="69"/>
                    <a:pt x="7" y="27"/>
                  </a:cubicBezTo>
                  <a:close/>
                </a:path>
              </a:pathLst>
            </a:custGeom>
            <a:solidFill>
              <a:srgbClr val="5454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37">
              <a:extLst>
                <a:ext uri="{FF2B5EF4-FFF2-40B4-BE49-F238E27FC236}">
                  <a16:creationId xmlns:a16="http://schemas.microsoft.com/office/drawing/2014/main" id="{FF0E2AEC-33A2-4E97-8A14-248AFB342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6" y="676"/>
              <a:ext cx="41" cy="15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203" y="70"/>
                </a:cxn>
                <a:cxn ang="0">
                  <a:pos x="0" y="72"/>
                </a:cxn>
              </a:cxnLst>
              <a:rect l="0" t="0" r="r" b="b"/>
              <a:pathLst>
                <a:path w="203" h="72">
                  <a:moveTo>
                    <a:pt x="0" y="72"/>
                  </a:moveTo>
                  <a:cubicBezTo>
                    <a:pt x="46" y="1"/>
                    <a:pt x="156" y="0"/>
                    <a:pt x="203" y="70"/>
                  </a:cubicBezTo>
                  <a:cubicBezTo>
                    <a:pt x="142" y="31"/>
                    <a:pt x="60" y="31"/>
                    <a:pt x="0" y="72"/>
                  </a:cubicBez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38">
              <a:extLst>
                <a:ext uri="{FF2B5EF4-FFF2-40B4-BE49-F238E27FC236}">
                  <a16:creationId xmlns:a16="http://schemas.microsoft.com/office/drawing/2014/main" id="{F8FC7C09-AB46-4643-AD9F-9D35FF8AE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6" y="677"/>
              <a:ext cx="58" cy="27"/>
            </a:xfrm>
            <a:custGeom>
              <a:avLst/>
              <a:gdLst/>
              <a:ahLst/>
              <a:cxnLst>
                <a:cxn ang="0">
                  <a:pos x="19" y="135"/>
                </a:cxn>
                <a:cxn ang="0">
                  <a:pos x="52" y="8"/>
                </a:cxn>
                <a:cxn ang="0">
                  <a:pos x="272" y="13"/>
                </a:cxn>
                <a:cxn ang="0">
                  <a:pos x="290" y="35"/>
                </a:cxn>
                <a:cxn ang="0">
                  <a:pos x="43" y="30"/>
                </a:cxn>
                <a:cxn ang="0">
                  <a:pos x="19" y="135"/>
                </a:cxn>
              </a:cxnLst>
              <a:rect l="0" t="0" r="r" b="b"/>
              <a:pathLst>
                <a:path w="290" h="135">
                  <a:moveTo>
                    <a:pt x="19" y="135"/>
                  </a:moveTo>
                  <a:cubicBezTo>
                    <a:pt x="30" y="97"/>
                    <a:pt x="0" y="25"/>
                    <a:pt x="52" y="8"/>
                  </a:cubicBezTo>
                  <a:cubicBezTo>
                    <a:pt x="125" y="8"/>
                    <a:pt x="200" y="0"/>
                    <a:pt x="272" y="13"/>
                  </a:cubicBezTo>
                  <a:lnTo>
                    <a:pt x="290" y="35"/>
                  </a:lnTo>
                  <a:cubicBezTo>
                    <a:pt x="208" y="28"/>
                    <a:pt x="125" y="31"/>
                    <a:pt x="43" y="30"/>
                  </a:cubicBezTo>
                  <a:cubicBezTo>
                    <a:pt x="47" y="68"/>
                    <a:pt x="54" y="110"/>
                    <a:pt x="19" y="135"/>
                  </a:cubicBezTo>
                </a:path>
              </a:pathLst>
            </a:custGeom>
            <a:solidFill>
              <a:srgbClr val="5656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39">
              <a:extLst>
                <a:ext uri="{FF2B5EF4-FFF2-40B4-BE49-F238E27FC236}">
                  <a16:creationId xmlns:a16="http://schemas.microsoft.com/office/drawing/2014/main" id="{0DC5EDDC-ABCC-451B-9BFB-827B90EAE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9" y="681"/>
              <a:ext cx="10" cy="1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0" y="48"/>
                </a:cxn>
                <a:cxn ang="0">
                  <a:pos x="0" y="51"/>
                </a:cxn>
                <a:cxn ang="0">
                  <a:pos x="5" y="0"/>
                </a:cxn>
              </a:cxnLst>
              <a:rect l="0" t="0" r="r" b="b"/>
              <a:pathLst>
                <a:path w="53" h="51">
                  <a:moveTo>
                    <a:pt x="5" y="0"/>
                  </a:moveTo>
                  <a:cubicBezTo>
                    <a:pt x="29" y="6"/>
                    <a:pt x="53" y="19"/>
                    <a:pt x="50" y="48"/>
                  </a:cubicBezTo>
                  <a:cubicBezTo>
                    <a:pt x="37" y="49"/>
                    <a:pt x="13" y="50"/>
                    <a:pt x="0" y="51"/>
                  </a:cubicBezTo>
                  <a:cubicBezTo>
                    <a:pt x="1" y="38"/>
                    <a:pt x="4" y="13"/>
                    <a:pt x="5" y="0"/>
                  </a:cubicBezTo>
                  <a:close/>
                </a:path>
              </a:pathLst>
            </a:custGeom>
            <a:solidFill>
              <a:srgbClr val="1919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40">
              <a:extLst>
                <a:ext uri="{FF2B5EF4-FFF2-40B4-BE49-F238E27FC236}">
                  <a16:creationId xmlns:a16="http://schemas.microsoft.com/office/drawing/2014/main" id="{6A4D3C05-4111-401A-B374-B6BB7D29D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" y="680"/>
              <a:ext cx="22" cy="27"/>
            </a:xfrm>
            <a:custGeom>
              <a:avLst/>
              <a:gdLst/>
              <a:ahLst/>
              <a:cxnLst>
                <a:cxn ang="0">
                  <a:pos x="78" y="52"/>
                </a:cxn>
                <a:cxn ang="0">
                  <a:pos x="103" y="0"/>
                </a:cxn>
                <a:cxn ang="0">
                  <a:pos x="104" y="129"/>
                </a:cxn>
                <a:cxn ang="0">
                  <a:pos x="42" y="133"/>
                </a:cxn>
                <a:cxn ang="0">
                  <a:pos x="24" y="44"/>
                </a:cxn>
                <a:cxn ang="0">
                  <a:pos x="78" y="52"/>
                </a:cxn>
              </a:cxnLst>
              <a:rect l="0" t="0" r="r" b="b"/>
              <a:pathLst>
                <a:path w="106" h="133">
                  <a:moveTo>
                    <a:pt x="78" y="52"/>
                  </a:moveTo>
                  <a:cubicBezTo>
                    <a:pt x="86" y="34"/>
                    <a:pt x="94" y="17"/>
                    <a:pt x="103" y="0"/>
                  </a:cubicBezTo>
                  <a:cubicBezTo>
                    <a:pt x="106" y="43"/>
                    <a:pt x="106" y="86"/>
                    <a:pt x="104" y="129"/>
                  </a:cubicBezTo>
                  <a:cubicBezTo>
                    <a:pt x="83" y="129"/>
                    <a:pt x="63" y="131"/>
                    <a:pt x="42" y="133"/>
                  </a:cubicBezTo>
                  <a:cubicBezTo>
                    <a:pt x="10" y="110"/>
                    <a:pt x="0" y="77"/>
                    <a:pt x="24" y="44"/>
                  </a:cubicBezTo>
                  <a:cubicBezTo>
                    <a:pt x="37" y="46"/>
                    <a:pt x="64" y="50"/>
                    <a:pt x="78" y="52"/>
                  </a:cubicBezTo>
                </a:path>
              </a:pathLst>
            </a:custGeom>
            <a:solidFill>
              <a:srgbClr val="83848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41">
              <a:extLst>
                <a:ext uri="{FF2B5EF4-FFF2-40B4-BE49-F238E27FC236}">
                  <a16:creationId xmlns:a16="http://schemas.microsoft.com/office/drawing/2014/main" id="{6454656B-7896-4EE7-B515-D8EC123B6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" y="681"/>
              <a:ext cx="38" cy="2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92" y="6"/>
                </a:cxn>
                <a:cxn ang="0">
                  <a:pos x="133" y="137"/>
                </a:cxn>
                <a:cxn ang="0">
                  <a:pos x="160" y="27"/>
                </a:cxn>
                <a:cxn ang="0">
                  <a:pos x="97" y="13"/>
                </a:cxn>
                <a:cxn ang="0">
                  <a:pos x="38" y="137"/>
                </a:cxn>
                <a:cxn ang="0">
                  <a:pos x="64" y="21"/>
                </a:cxn>
                <a:cxn ang="0">
                  <a:pos x="0" y="3"/>
                </a:cxn>
              </a:cxnLst>
              <a:rect l="0" t="0" r="r" b="b"/>
              <a:pathLst>
                <a:path w="192" h="137">
                  <a:moveTo>
                    <a:pt x="0" y="3"/>
                  </a:moveTo>
                  <a:cubicBezTo>
                    <a:pt x="64" y="5"/>
                    <a:pt x="128" y="0"/>
                    <a:pt x="192" y="6"/>
                  </a:cubicBezTo>
                  <a:cubicBezTo>
                    <a:pt x="161" y="45"/>
                    <a:pt x="142" y="89"/>
                    <a:pt x="133" y="137"/>
                  </a:cubicBezTo>
                  <a:cubicBezTo>
                    <a:pt x="116" y="98"/>
                    <a:pt x="140" y="60"/>
                    <a:pt x="160" y="27"/>
                  </a:cubicBezTo>
                  <a:cubicBezTo>
                    <a:pt x="139" y="21"/>
                    <a:pt x="118" y="16"/>
                    <a:pt x="97" y="13"/>
                  </a:cubicBezTo>
                  <a:cubicBezTo>
                    <a:pt x="59" y="44"/>
                    <a:pt x="47" y="91"/>
                    <a:pt x="38" y="137"/>
                  </a:cubicBezTo>
                  <a:cubicBezTo>
                    <a:pt x="23" y="95"/>
                    <a:pt x="43" y="56"/>
                    <a:pt x="64" y="21"/>
                  </a:cubicBezTo>
                  <a:cubicBezTo>
                    <a:pt x="40" y="22"/>
                    <a:pt x="19" y="16"/>
                    <a:pt x="0" y="3"/>
                  </a:cubicBezTo>
                </a:path>
              </a:pathLst>
            </a:custGeom>
            <a:solidFill>
              <a:srgbClr val="7A7A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42">
              <a:extLst>
                <a:ext uri="{FF2B5EF4-FFF2-40B4-BE49-F238E27FC236}">
                  <a16:creationId xmlns:a16="http://schemas.microsoft.com/office/drawing/2014/main" id="{D1BBE92D-B79F-4AF1-A03F-41E1B8796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" y="681"/>
              <a:ext cx="9" cy="8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37" y="37"/>
                </a:cxn>
                <a:cxn ang="0">
                  <a:pos x="10" y="8"/>
                </a:cxn>
              </a:cxnLst>
              <a:rect l="0" t="0" r="r" b="b"/>
              <a:pathLst>
                <a:path w="46" h="44">
                  <a:moveTo>
                    <a:pt x="10" y="8"/>
                  </a:moveTo>
                  <a:cubicBezTo>
                    <a:pt x="37" y="0"/>
                    <a:pt x="46" y="10"/>
                    <a:pt x="37" y="37"/>
                  </a:cubicBezTo>
                  <a:cubicBezTo>
                    <a:pt x="9" y="44"/>
                    <a:pt x="0" y="34"/>
                    <a:pt x="10" y="8"/>
                  </a:cubicBezTo>
                  <a:close/>
                </a:path>
              </a:pathLst>
            </a:custGeom>
            <a:solidFill>
              <a:srgbClr val="2F2F2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89E93B12-8556-4A43-BA6B-7B769CBAD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8" y="687"/>
              <a:ext cx="15" cy="2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9" y="0"/>
                </a:cxn>
                <a:cxn ang="0">
                  <a:pos x="75" y="109"/>
                </a:cxn>
                <a:cxn ang="0">
                  <a:pos x="53" y="16"/>
                </a:cxn>
                <a:cxn ang="0">
                  <a:pos x="1" y="20"/>
                </a:cxn>
                <a:cxn ang="0">
                  <a:pos x="0" y="3"/>
                </a:cxn>
              </a:cxnLst>
              <a:rect l="0" t="0" r="r" b="b"/>
              <a:pathLst>
                <a:path w="76" h="109">
                  <a:moveTo>
                    <a:pt x="0" y="3"/>
                  </a:moveTo>
                  <a:cubicBezTo>
                    <a:pt x="23" y="2"/>
                    <a:pt x="46" y="1"/>
                    <a:pt x="69" y="0"/>
                  </a:cubicBezTo>
                  <a:cubicBezTo>
                    <a:pt x="73" y="36"/>
                    <a:pt x="76" y="73"/>
                    <a:pt x="75" y="109"/>
                  </a:cubicBezTo>
                  <a:cubicBezTo>
                    <a:pt x="41" y="90"/>
                    <a:pt x="56" y="48"/>
                    <a:pt x="53" y="16"/>
                  </a:cubicBezTo>
                  <a:lnTo>
                    <a:pt x="1" y="2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83F7B404-860D-4F09-B07C-242C213D7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6" y="684"/>
              <a:ext cx="30" cy="1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49" y="5"/>
                </a:cxn>
                <a:cxn ang="0">
                  <a:pos x="148" y="82"/>
                </a:cxn>
                <a:cxn ang="0">
                  <a:pos x="6" y="88"/>
                </a:cxn>
                <a:cxn ang="0">
                  <a:pos x="0" y="3"/>
                </a:cxn>
              </a:cxnLst>
              <a:rect l="0" t="0" r="r" b="b"/>
              <a:pathLst>
                <a:path w="149" h="88">
                  <a:moveTo>
                    <a:pt x="0" y="3"/>
                  </a:moveTo>
                  <a:cubicBezTo>
                    <a:pt x="49" y="0"/>
                    <a:pt x="99" y="1"/>
                    <a:pt x="149" y="5"/>
                  </a:cubicBezTo>
                  <a:cubicBezTo>
                    <a:pt x="148" y="30"/>
                    <a:pt x="148" y="56"/>
                    <a:pt x="148" y="82"/>
                  </a:cubicBezTo>
                  <a:cubicBezTo>
                    <a:pt x="100" y="82"/>
                    <a:pt x="53" y="84"/>
                    <a:pt x="6" y="88"/>
                  </a:cubicBezTo>
                  <a:cubicBezTo>
                    <a:pt x="3" y="60"/>
                    <a:pt x="2" y="31"/>
                    <a:pt x="0" y="3"/>
                  </a:cubicBezTo>
                </a:path>
              </a:pathLst>
            </a:custGeom>
            <a:solidFill>
              <a:srgbClr val="9494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DDD17E26-EBE8-46F7-A6BD-984385B91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0" y="684"/>
              <a:ext cx="8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46"/>
                </a:cxn>
                <a:cxn ang="0">
                  <a:pos x="3" y="105"/>
                </a:cxn>
                <a:cxn ang="0">
                  <a:pos x="0" y="0"/>
                </a:cxn>
              </a:cxnLst>
              <a:rect l="0" t="0" r="r" b="b"/>
              <a:pathLst>
                <a:path w="43" h="105">
                  <a:moveTo>
                    <a:pt x="0" y="0"/>
                  </a:moveTo>
                  <a:cubicBezTo>
                    <a:pt x="15" y="14"/>
                    <a:pt x="29" y="30"/>
                    <a:pt x="43" y="46"/>
                  </a:cubicBezTo>
                  <a:cubicBezTo>
                    <a:pt x="29" y="65"/>
                    <a:pt x="16" y="85"/>
                    <a:pt x="3" y="105"/>
                  </a:cubicBezTo>
                  <a:cubicBezTo>
                    <a:pt x="1" y="70"/>
                    <a:pt x="0" y="35"/>
                    <a:pt x="0" y="0"/>
                  </a:cubicBezTo>
                  <a:close/>
                </a:path>
              </a:pathLst>
            </a:custGeom>
            <a:solidFill>
              <a:srgbClr val="7F80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691F75E7-DE34-4CF2-94CB-C5D9E8ABD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9" y="689"/>
              <a:ext cx="14" cy="16"/>
            </a:xfrm>
            <a:custGeom>
              <a:avLst/>
              <a:gdLst/>
              <a:ahLst/>
              <a:cxnLst>
                <a:cxn ang="0">
                  <a:pos x="22" y="18"/>
                </a:cxn>
                <a:cxn ang="0">
                  <a:pos x="47" y="63"/>
                </a:cxn>
                <a:cxn ang="0">
                  <a:pos x="22" y="18"/>
                </a:cxn>
              </a:cxnLst>
              <a:rect l="0" t="0" r="r" b="b"/>
              <a:pathLst>
                <a:path w="68" h="81">
                  <a:moveTo>
                    <a:pt x="22" y="18"/>
                  </a:moveTo>
                  <a:cubicBezTo>
                    <a:pt x="50" y="0"/>
                    <a:pt x="68" y="46"/>
                    <a:pt x="47" y="63"/>
                  </a:cubicBezTo>
                  <a:cubicBezTo>
                    <a:pt x="22" y="81"/>
                    <a:pt x="0" y="33"/>
                    <a:pt x="22" y="18"/>
                  </a:cubicBezTo>
                  <a:close/>
                </a:path>
              </a:pathLst>
            </a:custGeom>
            <a:solidFill>
              <a:srgbClr val="03030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47">
              <a:extLst>
                <a:ext uri="{FF2B5EF4-FFF2-40B4-BE49-F238E27FC236}">
                  <a16:creationId xmlns:a16="http://schemas.microsoft.com/office/drawing/2014/main" id="{5B94E5C2-F1A9-4BDD-9E00-A1A4100C7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5" y="689"/>
              <a:ext cx="25" cy="8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58" y="0"/>
                </a:cxn>
                <a:cxn ang="0">
                  <a:pos x="128" y="36"/>
                </a:cxn>
                <a:cxn ang="0">
                  <a:pos x="0" y="36"/>
                </a:cxn>
              </a:cxnLst>
              <a:rect l="0" t="0" r="r" b="b"/>
              <a:pathLst>
                <a:path w="128" h="36">
                  <a:moveTo>
                    <a:pt x="0" y="36"/>
                  </a:moveTo>
                  <a:cubicBezTo>
                    <a:pt x="17" y="21"/>
                    <a:pt x="38" y="11"/>
                    <a:pt x="58" y="0"/>
                  </a:cubicBezTo>
                  <a:cubicBezTo>
                    <a:pt x="81" y="11"/>
                    <a:pt x="105" y="23"/>
                    <a:pt x="128" y="36"/>
                  </a:cubicBezTo>
                  <a:cubicBezTo>
                    <a:pt x="85" y="32"/>
                    <a:pt x="42" y="32"/>
                    <a:pt x="0" y="36"/>
                  </a:cubicBezTo>
                  <a:close/>
                </a:path>
              </a:pathLst>
            </a:custGeom>
            <a:solidFill>
              <a:srgbClr val="6769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id="{36FE9DC0-6F76-4D0E-99C9-D837B0EE2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" y="687"/>
              <a:ext cx="10" cy="16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0" y="25"/>
                </a:cxn>
              </a:cxnLst>
              <a:rect l="0" t="0" r="r" b="b"/>
              <a:pathLst>
                <a:path w="50" h="81">
                  <a:moveTo>
                    <a:pt x="0" y="25"/>
                  </a:moveTo>
                  <a:cubicBezTo>
                    <a:pt x="50" y="0"/>
                    <a:pt x="1" y="81"/>
                    <a:pt x="0" y="25"/>
                  </a:cubicBezTo>
                  <a:close/>
                </a:path>
              </a:pathLst>
            </a:custGeom>
            <a:solidFill>
              <a:srgbClr val="36363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id="{2E28C1E5-C377-4E7A-A278-1A740FFF0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" y="692"/>
              <a:ext cx="8" cy="7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32" y="31"/>
                </a:cxn>
                <a:cxn ang="0">
                  <a:pos x="6" y="6"/>
                </a:cxn>
              </a:cxnLst>
              <a:rect l="0" t="0" r="r" b="b"/>
              <a:pathLst>
                <a:path w="38" h="38">
                  <a:moveTo>
                    <a:pt x="6" y="6"/>
                  </a:moveTo>
                  <a:cubicBezTo>
                    <a:pt x="29" y="0"/>
                    <a:pt x="38" y="8"/>
                    <a:pt x="32" y="31"/>
                  </a:cubicBezTo>
                  <a:cubicBezTo>
                    <a:pt x="8" y="38"/>
                    <a:pt x="0" y="29"/>
                    <a:pt x="6" y="6"/>
                  </a:cubicBezTo>
                  <a:close/>
                </a:path>
              </a:pathLst>
            </a:custGeom>
            <a:solidFill>
              <a:srgbClr val="3535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50">
              <a:extLst>
                <a:ext uri="{FF2B5EF4-FFF2-40B4-BE49-F238E27FC236}">
                  <a16:creationId xmlns:a16="http://schemas.microsoft.com/office/drawing/2014/main" id="{119A6D9B-54CD-45DA-BE9D-C55D4D2A3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2" y="694"/>
              <a:ext cx="13" cy="15"/>
            </a:xfrm>
            <a:custGeom>
              <a:avLst/>
              <a:gdLst/>
              <a:ahLst/>
              <a:cxnLst>
                <a:cxn ang="0">
                  <a:pos x="20" y="54"/>
                </a:cxn>
                <a:cxn ang="0">
                  <a:pos x="59" y="0"/>
                </a:cxn>
                <a:cxn ang="0">
                  <a:pos x="66" y="75"/>
                </a:cxn>
                <a:cxn ang="0">
                  <a:pos x="20" y="54"/>
                </a:cxn>
              </a:cxnLst>
              <a:rect l="0" t="0" r="r" b="b"/>
              <a:pathLst>
                <a:path w="66" h="75">
                  <a:moveTo>
                    <a:pt x="20" y="54"/>
                  </a:moveTo>
                  <a:cubicBezTo>
                    <a:pt x="0" y="26"/>
                    <a:pt x="36" y="5"/>
                    <a:pt x="59" y="0"/>
                  </a:cubicBezTo>
                  <a:cubicBezTo>
                    <a:pt x="60" y="25"/>
                    <a:pt x="62" y="50"/>
                    <a:pt x="66" y="75"/>
                  </a:cubicBezTo>
                  <a:cubicBezTo>
                    <a:pt x="50" y="70"/>
                    <a:pt x="34" y="63"/>
                    <a:pt x="20" y="54"/>
                  </a:cubicBezTo>
                  <a:close/>
                </a:path>
              </a:pathLst>
            </a:custGeom>
            <a:solidFill>
              <a:srgbClr val="5858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51">
              <a:extLst>
                <a:ext uri="{FF2B5EF4-FFF2-40B4-BE49-F238E27FC236}">
                  <a16:creationId xmlns:a16="http://schemas.microsoft.com/office/drawing/2014/main" id="{53E17AD2-4CD7-401B-A07E-DEB21A66A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2" y="702"/>
              <a:ext cx="9" cy="8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36" y="37"/>
                </a:cxn>
                <a:cxn ang="0">
                  <a:pos x="10" y="8"/>
                </a:cxn>
              </a:cxnLst>
              <a:rect l="0" t="0" r="r" b="b"/>
              <a:pathLst>
                <a:path w="45" h="44">
                  <a:moveTo>
                    <a:pt x="10" y="8"/>
                  </a:moveTo>
                  <a:cubicBezTo>
                    <a:pt x="37" y="0"/>
                    <a:pt x="45" y="10"/>
                    <a:pt x="36" y="37"/>
                  </a:cubicBezTo>
                  <a:cubicBezTo>
                    <a:pt x="8" y="44"/>
                    <a:pt x="0" y="35"/>
                    <a:pt x="10" y="8"/>
                  </a:cubicBezTo>
                  <a:close/>
                </a:path>
              </a:pathLst>
            </a:custGeom>
            <a:solidFill>
              <a:srgbClr val="82838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Freeform 52">
              <a:extLst>
                <a:ext uri="{FF2B5EF4-FFF2-40B4-BE49-F238E27FC236}">
                  <a16:creationId xmlns:a16="http://schemas.microsoft.com/office/drawing/2014/main" id="{70A79070-FF12-4FD1-BC0E-782E32D88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" y="700"/>
              <a:ext cx="8" cy="8"/>
            </a:xfrm>
            <a:custGeom>
              <a:avLst/>
              <a:gdLst/>
              <a:ahLst/>
              <a:cxnLst>
                <a:cxn ang="0">
                  <a:pos x="9" y="8"/>
                </a:cxn>
                <a:cxn ang="0">
                  <a:pos x="31" y="31"/>
                </a:cxn>
                <a:cxn ang="0">
                  <a:pos x="9" y="8"/>
                </a:cxn>
              </a:cxnLst>
              <a:rect l="0" t="0" r="r" b="b"/>
              <a:pathLst>
                <a:path w="40" h="39">
                  <a:moveTo>
                    <a:pt x="9" y="8"/>
                  </a:moveTo>
                  <a:cubicBezTo>
                    <a:pt x="33" y="0"/>
                    <a:pt x="40" y="7"/>
                    <a:pt x="31" y="31"/>
                  </a:cubicBezTo>
                  <a:cubicBezTo>
                    <a:pt x="7" y="39"/>
                    <a:pt x="0" y="31"/>
                    <a:pt x="9" y="8"/>
                  </a:cubicBezTo>
                  <a:close/>
                </a:path>
              </a:pathLst>
            </a:custGeom>
            <a:solidFill>
              <a:srgbClr val="2F2F2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53">
              <a:extLst>
                <a:ext uri="{FF2B5EF4-FFF2-40B4-BE49-F238E27FC236}">
                  <a16:creationId xmlns:a16="http://schemas.microsoft.com/office/drawing/2014/main" id="{21E9386B-A79D-46D1-A60D-9F50F7C6B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1" y="699"/>
              <a:ext cx="48" cy="10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161" y="16"/>
                </a:cxn>
                <a:cxn ang="0">
                  <a:pos x="239" y="48"/>
                </a:cxn>
                <a:cxn ang="0">
                  <a:pos x="0" y="48"/>
                </a:cxn>
              </a:cxnLst>
              <a:rect l="0" t="0" r="r" b="b"/>
              <a:pathLst>
                <a:path w="239" h="48">
                  <a:moveTo>
                    <a:pt x="0" y="48"/>
                  </a:moveTo>
                  <a:cubicBezTo>
                    <a:pt x="39" y="0"/>
                    <a:pt x="107" y="22"/>
                    <a:pt x="161" y="16"/>
                  </a:cubicBezTo>
                  <a:cubicBezTo>
                    <a:pt x="193" y="10"/>
                    <a:pt x="219" y="25"/>
                    <a:pt x="239" y="48"/>
                  </a:cubicBezTo>
                  <a:cubicBezTo>
                    <a:pt x="159" y="43"/>
                    <a:pt x="79" y="43"/>
                    <a:pt x="0" y="48"/>
                  </a:cubicBezTo>
                </a:path>
              </a:pathLst>
            </a:custGeom>
            <a:solidFill>
              <a:srgbClr val="48484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54">
              <a:extLst>
                <a:ext uri="{FF2B5EF4-FFF2-40B4-BE49-F238E27FC236}">
                  <a16:creationId xmlns:a16="http://schemas.microsoft.com/office/drawing/2014/main" id="{0C81F19A-3796-40CA-844B-18E10BAE6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6" y="714"/>
              <a:ext cx="2799" cy="2049"/>
            </a:xfrm>
            <a:custGeom>
              <a:avLst/>
              <a:gdLst/>
              <a:ahLst/>
              <a:cxnLst>
                <a:cxn ang="0">
                  <a:pos x="3" y="1054"/>
                </a:cxn>
                <a:cxn ang="0">
                  <a:pos x="5" y="0"/>
                </a:cxn>
                <a:cxn ang="0">
                  <a:pos x="13917" y="1"/>
                </a:cxn>
                <a:cxn ang="0">
                  <a:pos x="13917" y="10185"/>
                </a:cxn>
                <a:cxn ang="0">
                  <a:pos x="3" y="10185"/>
                </a:cxn>
                <a:cxn ang="0">
                  <a:pos x="3" y="1054"/>
                </a:cxn>
              </a:cxnLst>
              <a:rect l="0" t="0" r="r" b="b"/>
              <a:pathLst>
                <a:path w="13917" h="10185">
                  <a:moveTo>
                    <a:pt x="3" y="1054"/>
                  </a:moveTo>
                  <a:cubicBezTo>
                    <a:pt x="4" y="703"/>
                    <a:pt x="0" y="351"/>
                    <a:pt x="5" y="0"/>
                  </a:cubicBezTo>
                  <a:cubicBezTo>
                    <a:pt x="4642" y="2"/>
                    <a:pt x="9280" y="0"/>
                    <a:pt x="13917" y="1"/>
                  </a:cubicBezTo>
                  <a:cubicBezTo>
                    <a:pt x="13917" y="3395"/>
                    <a:pt x="13917" y="6790"/>
                    <a:pt x="13917" y="10185"/>
                  </a:cubicBezTo>
                  <a:cubicBezTo>
                    <a:pt x="9279" y="10185"/>
                    <a:pt x="4641" y="10185"/>
                    <a:pt x="3" y="10185"/>
                  </a:cubicBezTo>
                  <a:cubicBezTo>
                    <a:pt x="3" y="7141"/>
                    <a:pt x="3" y="4098"/>
                    <a:pt x="3" y="105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55">
              <a:extLst>
                <a:ext uri="{FF2B5EF4-FFF2-40B4-BE49-F238E27FC236}">
                  <a16:creationId xmlns:a16="http://schemas.microsoft.com/office/drawing/2014/main" id="{853328C9-4E6F-4C2F-991C-308E06516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" y="724"/>
              <a:ext cx="16" cy="3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" y="10"/>
                </a:cxn>
                <a:cxn ang="0">
                  <a:pos x="70" y="211"/>
                </a:cxn>
                <a:cxn ang="0">
                  <a:pos x="74" y="653"/>
                </a:cxn>
                <a:cxn ang="0">
                  <a:pos x="72" y="1120"/>
                </a:cxn>
                <a:cxn ang="0">
                  <a:pos x="67" y="1514"/>
                </a:cxn>
                <a:cxn ang="0">
                  <a:pos x="53" y="1754"/>
                </a:cxn>
                <a:cxn ang="0">
                  <a:pos x="0" y="1857"/>
                </a:cxn>
                <a:cxn ang="0">
                  <a:pos x="0" y="0"/>
                </a:cxn>
              </a:cxnLst>
              <a:rect l="0" t="0" r="r" b="b"/>
              <a:pathLst>
                <a:path w="79" h="1857">
                  <a:moveTo>
                    <a:pt x="0" y="0"/>
                  </a:moveTo>
                  <a:cubicBezTo>
                    <a:pt x="12" y="3"/>
                    <a:pt x="37" y="8"/>
                    <a:pt x="50" y="10"/>
                  </a:cubicBezTo>
                  <a:cubicBezTo>
                    <a:pt x="53" y="77"/>
                    <a:pt x="49" y="146"/>
                    <a:pt x="70" y="211"/>
                  </a:cubicBezTo>
                  <a:cubicBezTo>
                    <a:pt x="77" y="358"/>
                    <a:pt x="71" y="506"/>
                    <a:pt x="74" y="653"/>
                  </a:cubicBezTo>
                  <a:cubicBezTo>
                    <a:pt x="65" y="809"/>
                    <a:pt x="79" y="964"/>
                    <a:pt x="72" y="1120"/>
                  </a:cubicBezTo>
                  <a:cubicBezTo>
                    <a:pt x="65" y="1251"/>
                    <a:pt x="70" y="1383"/>
                    <a:pt x="67" y="1514"/>
                  </a:cubicBezTo>
                  <a:cubicBezTo>
                    <a:pt x="47" y="1593"/>
                    <a:pt x="56" y="1674"/>
                    <a:pt x="53" y="1754"/>
                  </a:cubicBezTo>
                  <a:cubicBezTo>
                    <a:pt x="55" y="1796"/>
                    <a:pt x="23" y="1826"/>
                    <a:pt x="0" y="1857"/>
                  </a:cubicBezTo>
                  <a:cubicBezTo>
                    <a:pt x="0" y="1238"/>
                    <a:pt x="0" y="619"/>
                    <a:pt x="0" y="0"/>
                  </a:cubicBezTo>
                  <a:close/>
                </a:path>
              </a:pathLst>
            </a:custGeom>
            <a:solidFill>
              <a:srgbClr val="F1F2F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56">
              <a:extLst>
                <a:ext uri="{FF2B5EF4-FFF2-40B4-BE49-F238E27FC236}">
                  <a16:creationId xmlns:a16="http://schemas.microsoft.com/office/drawing/2014/main" id="{E21A2186-35D0-4D32-B18D-3A216ECE7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849"/>
              <a:ext cx="16" cy="1379"/>
            </a:xfrm>
            <a:custGeom>
              <a:avLst/>
              <a:gdLst/>
              <a:ahLst/>
              <a:cxnLst>
                <a:cxn ang="0">
                  <a:pos x="50" y="26"/>
                </a:cxn>
                <a:cxn ang="0">
                  <a:pos x="72" y="0"/>
                </a:cxn>
                <a:cxn ang="0">
                  <a:pos x="72" y="1682"/>
                </a:cxn>
                <a:cxn ang="0">
                  <a:pos x="73" y="2249"/>
                </a:cxn>
                <a:cxn ang="0">
                  <a:pos x="76" y="2633"/>
                </a:cxn>
                <a:cxn ang="0">
                  <a:pos x="73" y="3450"/>
                </a:cxn>
                <a:cxn ang="0">
                  <a:pos x="73" y="6566"/>
                </a:cxn>
                <a:cxn ang="0">
                  <a:pos x="72" y="6804"/>
                </a:cxn>
                <a:cxn ang="0">
                  <a:pos x="33" y="6714"/>
                </a:cxn>
                <a:cxn ang="0">
                  <a:pos x="6" y="6858"/>
                </a:cxn>
                <a:cxn ang="0">
                  <a:pos x="12" y="5800"/>
                </a:cxn>
                <a:cxn ang="0">
                  <a:pos x="10" y="4117"/>
                </a:cxn>
                <a:cxn ang="0">
                  <a:pos x="4" y="2812"/>
                </a:cxn>
                <a:cxn ang="0">
                  <a:pos x="5" y="805"/>
                </a:cxn>
                <a:cxn ang="0">
                  <a:pos x="5" y="21"/>
                </a:cxn>
                <a:cxn ang="0">
                  <a:pos x="50" y="26"/>
                </a:cxn>
              </a:cxnLst>
              <a:rect l="0" t="0" r="r" b="b"/>
              <a:pathLst>
                <a:path w="83" h="6858">
                  <a:moveTo>
                    <a:pt x="50" y="26"/>
                  </a:moveTo>
                  <a:cubicBezTo>
                    <a:pt x="56" y="19"/>
                    <a:pt x="67" y="6"/>
                    <a:pt x="72" y="0"/>
                  </a:cubicBezTo>
                  <a:cubicBezTo>
                    <a:pt x="71" y="561"/>
                    <a:pt x="73" y="1121"/>
                    <a:pt x="72" y="1682"/>
                  </a:cubicBezTo>
                  <a:cubicBezTo>
                    <a:pt x="82" y="1871"/>
                    <a:pt x="67" y="2060"/>
                    <a:pt x="73" y="2249"/>
                  </a:cubicBezTo>
                  <a:cubicBezTo>
                    <a:pt x="83" y="2377"/>
                    <a:pt x="64" y="2505"/>
                    <a:pt x="76" y="2633"/>
                  </a:cubicBezTo>
                  <a:cubicBezTo>
                    <a:pt x="69" y="2905"/>
                    <a:pt x="74" y="3178"/>
                    <a:pt x="73" y="3450"/>
                  </a:cubicBezTo>
                  <a:cubicBezTo>
                    <a:pt x="72" y="4488"/>
                    <a:pt x="72" y="5528"/>
                    <a:pt x="73" y="6566"/>
                  </a:cubicBezTo>
                  <a:cubicBezTo>
                    <a:pt x="78" y="6646"/>
                    <a:pt x="76" y="6725"/>
                    <a:pt x="72" y="6804"/>
                  </a:cubicBezTo>
                  <a:cubicBezTo>
                    <a:pt x="64" y="6773"/>
                    <a:pt x="62" y="6735"/>
                    <a:pt x="33" y="6714"/>
                  </a:cubicBezTo>
                  <a:cubicBezTo>
                    <a:pt x="28" y="6763"/>
                    <a:pt x="21" y="6812"/>
                    <a:pt x="6" y="6858"/>
                  </a:cubicBezTo>
                  <a:cubicBezTo>
                    <a:pt x="0" y="6505"/>
                    <a:pt x="16" y="6153"/>
                    <a:pt x="12" y="5800"/>
                  </a:cubicBezTo>
                  <a:cubicBezTo>
                    <a:pt x="11" y="5239"/>
                    <a:pt x="13" y="4678"/>
                    <a:pt x="10" y="4117"/>
                  </a:cubicBezTo>
                  <a:cubicBezTo>
                    <a:pt x="10" y="3682"/>
                    <a:pt x="14" y="3247"/>
                    <a:pt x="4" y="2812"/>
                  </a:cubicBezTo>
                  <a:cubicBezTo>
                    <a:pt x="3" y="2143"/>
                    <a:pt x="7" y="1474"/>
                    <a:pt x="5" y="805"/>
                  </a:cubicBezTo>
                  <a:cubicBezTo>
                    <a:pt x="14" y="544"/>
                    <a:pt x="6" y="282"/>
                    <a:pt x="5" y="21"/>
                  </a:cubicBezTo>
                  <a:cubicBezTo>
                    <a:pt x="20" y="22"/>
                    <a:pt x="35" y="24"/>
                    <a:pt x="50" y="26"/>
                  </a:cubicBezTo>
                </a:path>
              </a:pathLst>
            </a:custGeom>
            <a:solidFill>
              <a:srgbClr val="D2D3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Freeform 57">
              <a:extLst>
                <a:ext uri="{FF2B5EF4-FFF2-40B4-BE49-F238E27FC236}">
                  <a16:creationId xmlns:a16="http://schemas.microsoft.com/office/drawing/2014/main" id="{9608A7F2-9620-4467-98C6-F0C1E416F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886"/>
              <a:ext cx="9" cy="7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3"/>
                </a:cxn>
                <a:cxn ang="0">
                  <a:pos x="36" y="345"/>
                </a:cxn>
                <a:cxn ang="0">
                  <a:pos x="26" y="350"/>
                </a:cxn>
                <a:cxn ang="0">
                  <a:pos x="5" y="345"/>
                </a:cxn>
                <a:cxn ang="0">
                  <a:pos x="8" y="0"/>
                </a:cxn>
              </a:cxnLst>
              <a:rect l="0" t="0" r="r" b="b"/>
              <a:pathLst>
                <a:path w="41" h="350">
                  <a:moveTo>
                    <a:pt x="8" y="0"/>
                  </a:moveTo>
                  <a:lnTo>
                    <a:pt x="32" y="3"/>
                  </a:lnTo>
                  <a:cubicBezTo>
                    <a:pt x="41" y="117"/>
                    <a:pt x="36" y="232"/>
                    <a:pt x="36" y="345"/>
                  </a:cubicBezTo>
                  <a:lnTo>
                    <a:pt x="26" y="350"/>
                  </a:lnTo>
                  <a:cubicBezTo>
                    <a:pt x="20" y="348"/>
                    <a:pt x="10" y="346"/>
                    <a:pt x="5" y="345"/>
                  </a:cubicBezTo>
                  <a:cubicBezTo>
                    <a:pt x="3" y="230"/>
                    <a:pt x="0" y="115"/>
                    <a:pt x="8" y="0"/>
                  </a:cubicBezTo>
                  <a:close/>
                </a:path>
              </a:pathLst>
            </a:custGeom>
            <a:solidFill>
              <a:srgbClr val="5051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Freeform 58">
              <a:extLst>
                <a:ext uri="{FF2B5EF4-FFF2-40B4-BE49-F238E27FC236}">
                  <a16:creationId xmlns:a16="http://schemas.microsoft.com/office/drawing/2014/main" id="{5253DE44-A03E-4F39-B243-B2CA866F2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" y="942"/>
              <a:ext cx="13" cy="538"/>
            </a:xfrm>
            <a:custGeom>
              <a:avLst/>
              <a:gdLst/>
              <a:ahLst/>
              <a:cxnLst>
                <a:cxn ang="0">
                  <a:pos x="7" y="295"/>
                </a:cxn>
                <a:cxn ang="0">
                  <a:pos x="37" y="0"/>
                </a:cxn>
                <a:cxn ang="0">
                  <a:pos x="57" y="342"/>
                </a:cxn>
                <a:cxn ang="0">
                  <a:pos x="56" y="2349"/>
                </a:cxn>
                <a:cxn ang="0">
                  <a:pos x="34" y="2673"/>
                </a:cxn>
                <a:cxn ang="0">
                  <a:pos x="13" y="2346"/>
                </a:cxn>
                <a:cxn ang="0">
                  <a:pos x="5" y="2236"/>
                </a:cxn>
                <a:cxn ang="0">
                  <a:pos x="4" y="403"/>
                </a:cxn>
                <a:cxn ang="0">
                  <a:pos x="7" y="295"/>
                </a:cxn>
              </a:cxnLst>
              <a:rect l="0" t="0" r="r" b="b"/>
              <a:pathLst>
                <a:path w="61" h="2673">
                  <a:moveTo>
                    <a:pt x="7" y="295"/>
                  </a:moveTo>
                  <a:cubicBezTo>
                    <a:pt x="39" y="199"/>
                    <a:pt x="10" y="96"/>
                    <a:pt x="37" y="0"/>
                  </a:cubicBezTo>
                  <a:cubicBezTo>
                    <a:pt x="56" y="113"/>
                    <a:pt x="40" y="229"/>
                    <a:pt x="57" y="342"/>
                  </a:cubicBezTo>
                  <a:cubicBezTo>
                    <a:pt x="59" y="1011"/>
                    <a:pt x="55" y="1680"/>
                    <a:pt x="56" y="2349"/>
                  </a:cubicBezTo>
                  <a:cubicBezTo>
                    <a:pt x="22" y="2455"/>
                    <a:pt x="61" y="2566"/>
                    <a:pt x="34" y="2673"/>
                  </a:cubicBezTo>
                  <a:cubicBezTo>
                    <a:pt x="17" y="2564"/>
                    <a:pt x="48" y="2451"/>
                    <a:pt x="13" y="2346"/>
                  </a:cubicBezTo>
                  <a:cubicBezTo>
                    <a:pt x="0" y="2311"/>
                    <a:pt x="6" y="2273"/>
                    <a:pt x="5" y="2236"/>
                  </a:cubicBezTo>
                  <a:cubicBezTo>
                    <a:pt x="5" y="1625"/>
                    <a:pt x="4" y="1014"/>
                    <a:pt x="4" y="403"/>
                  </a:cubicBezTo>
                  <a:cubicBezTo>
                    <a:pt x="5" y="367"/>
                    <a:pt x="1" y="331"/>
                    <a:pt x="7" y="295"/>
                  </a:cubicBezTo>
                  <a:close/>
                </a:path>
              </a:pathLst>
            </a:custGeom>
            <a:solidFill>
              <a:srgbClr val="82838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Freeform 59">
              <a:extLst>
                <a:ext uri="{FF2B5EF4-FFF2-40B4-BE49-F238E27FC236}">
                  <a16:creationId xmlns:a16="http://schemas.microsoft.com/office/drawing/2014/main" id="{EAEBE7CE-53C9-4D37-9A01-ED82AC87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961"/>
              <a:ext cx="9" cy="1527"/>
            </a:xfrm>
            <a:custGeom>
              <a:avLst/>
              <a:gdLst/>
              <a:ahLst/>
              <a:cxnLst>
                <a:cxn ang="0">
                  <a:pos x="15" y="543"/>
                </a:cxn>
                <a:cxn ang="0">
                  <a:pos x="23" y="0"/>
                </a:cxn>
                <a:cxn ang="0">
                  <a:pos x="35" y="110"/>
                </a:cxn>
                <a:cxn ang="0">
                  <a:pos x="27" y="510"/>
                </a:cxn>
                <a:cxn ang="0">
                  <a:pos x="35" y="810"/>
                </a:cxn>
                <a:cxn ang="0">
                  <a:pos x="35" y="1244"/>
                </a:cxn>
                <a:cxn ang="0">
                  <a:pos x="41" y="4411"/>
                </a:cxn>
                <a:cxn ang="0">
                  <a:pos x="39" y="7136"/>
                </a:cxn>
                <a:cxn ang="0">
                  <a:pos x="19" y="7596"/>
                </a:cxn>
                <a:cxn ang="0">
                  <a:pos x="4" y="7387"/>
                </a:cxn>
                <a:cxn ang="0">
                  <a:pos x="3" y="1120"/>
                </a:cxn>
                <a:cxn ang="0">
                  <a:pos x="18" y="1027"/>
                </a:cxn>
                <a:cxn ang="0">
                  <a:pos x="15" y="543"/>
                </a:cxn>
              </a:cxnLst>
              <a:rect l="0" t="0" r="r" b="b"/>
              <a:pathLst>
                <a:path w="44" h="7596">
                  <a:moveTo>
                    <a:pt x="15" y="543"/>
                  </a:moveTo>
                  <a:cubicBezTo>
                    <a:pt x="26" y="362"/>
                    <a:pt x="9" y="180"/>
                    <a:pt x="23" y="0"/>
                  </a:cubicBezTo>
                  <a:cubicBezTo>
                    <a:pt x="40" y="33"/>
                    <a:pt x="33" y="73"/>
                    <a:pt x="35" y="110"/>
                  </a:cubicBezTo>
                  <a:cubicBezTo>
                    <a:pt x="30" y="243"/>
                    <a:pt x="41" y="377"/>
                    <a:pt x="27" y="510"/>
                  </a:cubicBezTo>
                  <a:cubicBezTo>
                    <a:pt x="16" y="610"/>
                    <a:pt x="37" y="710"/>
                    <a:pt x="35" y="810"/>
                  </a:cubicBezTo>
                  <a:cubicBezTo>
                    <a:pt x="33" y="955"/>
                    <a:pt x="35" y="1099"/>
                    <a:pt x="35" y="1244"/>
                  </a:cubicBezTo>
                  <a:cubicBezTo>
                    <a:pt x="44" y="2299"/>
                    <a:pt x="40" y="3355"/>
                    <a:pt x="41" y="4411"/>
                  </a:cubicBezTo>
                  <a:cubicBezTo>
                    <a:pt x="43" y="5319"/>
                    <a:pt x="41" y="6228"/>
                    <a:pt x="39" y="7136"/>
                  </a:cubicBezTo>
                  <a:cubicBezTo>
                    <a:pt x="0" y="7286"/>
                    <a:pt x="33" y="7443"/>
                    <a:pt x="19" y="7596"/>
                  </a:cubicBezTo>
                  <a:cubicBezTo>
                    <a:pt x="17" y="7526"/>
                    <a:pt x="21" y="7455"/>
                    <a:pt x="4" y="7387"/>
                  </a:cubicBezTo>
                  <a:cubicBezTo>
                    <a:pt x="0" y="5298"/>
                    <a:pt x="3" y="3209"/>
                    <a:pt x="3" y="1120"/>
                  </a:cubicBezTo>
                  <a:cubicBezTo>
                    <a:pt x="12" y="1090"/>
                    <a:pt x="19" y="1059"/>
                    <a:pt x="18" y="1027"/>
                  </a:cubicBezTo>
                  <a:cubicBezTo>
                    <a:pt x="18" y="866"/>
                    <a:pt x="18" y="705"/>
                    <a:pt x="15" y="543"/>
                  </a:cubicBezTo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Freeform 60">
              <a:extLst>
                <a:ext uri="{FF2B5EF4-FFF2-40B4-BE49-F238E27FC236}">
                  <a16:creationId xmlns:a16="http://schemas.microsoft.com/office/drawing/2014/main" id="{B0C13410-9E5D-400A-BE26-EEF9355F6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7" y="1029"/>
              <a:ext cx="44" cy="1944"/>
            </a:xfrm>
            <a:custGeom>
              <a:avLst/>
              <a:gdLst/>
              <a:ahLst/>
              <a:cxnLst>
                <a:cxn ang="0">
                  <a:pos x="194" y="240"/>
                </a:cxn>
                <a:cxn ang="0">
                  <a:pos x="208" y="0"/>
                </a:cxn>
                <a:cxn ang="0">
                  <a:pos x="209" y="539"/>
                </a:cxn>
                <a:cxn ang="0">
                  <a:pos x="219" y="782"/>
                </a:cxn>
                <a:cxn ang="0">
                  <a:pos x="220" y="7049"/>
                </a:cxn>
                <a:cxn ang="0">
                  <a:pos x="218" y="9116"/>
                </a:cxn>
                <a:cxn ang="0">
                  <a:pos x="191" y="9330"/>
                </a:cxn>
                <a:cxn ang="0">
                  <a:pos x="52" y="9666"/>
                </a:cxn>
                <a:cxn ang="0">
                  <a:pos x="0" y="9616"/>
                </a:cxn>
                <a:cxn ang="0">
                  <a:pos x="127" y="9272"/>
                </a:cxn>
                <a:cxn ang="0">
                  <a:pos x="141" y="8907"/>
                </a:cxn>
                <a:cxn ang="0">
                  <a:pos x="141" y="343"/>
                </a:cxn>
                <a:cxn ang="0">
                  <a:pos x="194" y="240"/>
                </a:cxn>
              </a:cxnLst>
              <a:rect l="0" t="0" r="r" b="b"/>
              <a:pathLst>
                <a:path w="223" h="9666">
                  <a:moveTo>
                    <a:pt x="194" y="240"/>
                  </a:moveTo>
                  <a:cubicBezTo>
                    <a:pt x="197" y="160"/>
                    <a:pt x="188" y="79"/>
                    <a:pt x="208" y="0"/>
                  </a:cubicBezTo>
                  <a:cubicBezTo>
                    <a:pt x="214" y="180"/>
                    <a:pt x="208" y="359"/>
                    <a:pt x="209" y="539"/>
                  </a:cubicBezTo>
                  <a:cubicBezTo>
                    <a:pt x="211" y="620"/>
                    <a:pt x="202" y="702"/>
                    <a:pt x="219" y="782"/>
                  </a:cubicBezTo>
                  <a:cubicBezTo>
                    <a:pt x="219" y="2871"/>
                    <a:pt x="216" y="4960"/>
                    <a:pt x="220" y="7049"/>
                  </a:cubicBezTo>
                  <a:cubicBezTo>
                    <a:pt x="214" y="7738"/>
                    <a:pt x="223" y="8427"/>
                    <a:pt x="218" y="9116"/>
                  </a:cubicBezTo>
                  <a:cubicBezTo>
                    <a:pt x="215" y="9188"/>
                    <a:pt x="204" y="9259"/>
                    <a:pt x="191" y="9330"/>
                  </a:cubicBezTo>
                  <a:cubicBezTo>
                    <a:pt x="165" y="9449"/>
                    <a:pt x="119" y="9564"/>
                    <a:pt x="52" y="9666"/>
                  </a:cubicBezTo>
                  <a:cubicBezTo>
                    <a:pt x="35" y="9650"/>
                    <a:pt x="17" y="9633"/>
                    <a:pt x="0" y="9616"/>
                  </a:cubicBezTo>
                  <a:cubicBezTo>
                    <a:pt x="67" y="9512"/>
                    <a:pt x="107" y="9393"/>
                    <a:pt x="127" y="9272"/>
                  </a:cubicBezTo>
                  <a:cubicBezTo>
                    <a:pt x="150" y="9152"/>
                    <a:pt x="138" y="9028"/>
                    <a:pt x="141" y="8907"/>
                  </a:cubicBezTo>
                  <a:cubicBezTo>
                    <a:pt x="141" y="6052"/>
                    <a:pt x="141" y="3198"/>
                    <a:pt x="141" y="343"/>
                  </a:cubicBezTo>
                  <a:cubicBezTo>
                    <a:pt x="164" y="312"/>
                    <a:pt x="196" y="282"/>
                    <a:pt x="194" y="240"/>
                  </a:cubicBezTo>
                </a:path>
              </a:pathLst>
            </a:custGeom>
            <a:solidFill>
              <a:srgbClr val="E9E9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Freeform 61">
              <a:extLst>
                <a:ext uri="{FF2B5EF4-FFF2-40B4-BE49-F238E27FC236}">
                  <a16:creationId xmlns:a16="http://schemas.microsoft.com/office/drawing/2014/main" id="{14B7BF4C-A959-403E-90A2-EE643A228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1414"/>
              <a:ext cx="15" cy="148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40" y="327"/>
                </a:cxn>
                <a:cxn ang="0">
                  <a:pos x="62" y="3"/>
                </a:cxn>
                <a:cxn ang="0">
                  <a:pos x="68" y="1308"/>
                </a:cxn>
                <a:cxn ang="0">
                  <a:pos x="70" y="2991"/>
                </a:cxn>
                <a:cxn ang="0">
                  <a:pos x="64" y="4049"/>
                </a:cxn>
                <a:cxn ang="0">
                  <a:pos x="61" y="4991"/>
                </a:cxn>
                <a:cxn ang="0">
                  <a:pos x="61" y="6391"/>
                </a:cxn>
                <a:cxn ang="0">
                  <a:pos x="59" y="7195"/>
                </a:cxn>
                <a:cxn ang="0">
                  <a:pos x="39" y="7131"/>
                </a:cxn>
                <a:cxn ang="0">
                  <a:pos x="37" y="7359"/>
                </a:cxn>
                <a:cxn ang="0">
                  <a:pos x="19" y="7275"/>
                </a:cxn>
                <a:cxn ang="0">
                  <a:pos x="10" y="6640"/>
                </a:cxn>
                <a:cxn ang="0">
                  <a:pos x="11" y="4942"/>
                </a:cxn>
                <a:cxn ang="0">
                  <a:pos x="21" y="4524"/>
                </a:cxn>
                <a:cxn ang="0">
                  <a:pos x="11" y="4307"/>
                </a:cxn>
                <a:cxn ang="0">
                  <a:pos x="10" y="141"/>
                </a:cxn>
                <a:cxn ang="0">
                  <a:pos x="19" y="0"/>
                </a:cxn>
              </a:cxnLst>
              <a:rect l="0" t="0" r="r" b="b"/>
              <a:pathLst>
                <a:path w="74" h="7359">
                  <a:moveTo>
                    <a:pt x="19" y="0"/>
                  </a:moveTo>
                  <a:cubicBezTo>
                    <a:pt x="54" y="105"/>
                    <a:pt x="23" y="218"/>
                    <a:pt x="40" y="327"/>
                  </a:cubicBezTo>
                  <a:cubicBezTo>
                    <a:pt x="67" y="220"/>
                    <a:pt x="28" y="109"/>
                    <a:pt x="62" y="3"/>
                  </a:cubicBezTo>
                  <a:cubicBezTo>
                    <a:pt x="72" y="438"/>
                    <a:pt x="68" y="873"/>
                    <a:pt x="68" y="1308"/>
                  </a:cubicBezTo>
                  <a:cubicBezTo>
                    <a:pt x="71" y="1869"/>
                    <a:pt x="69" y="2430"/>
                    <a:pt x="70" y="2991"/>
                  </a:cubicBezTo>
                  <a:cubicBezTo>
                    <a:pt x="74" y="3344"/>
                    <a:pt x="58" y="3696"/>
                    <a:pt x="64" y="4049"/>
                  </a:cubicBezTo>
                  <a:cubicBezTo>
                    <a:pt x="56" y="4363"/>
                    <a:pt x="63" y="4677"/>
                    <a:pt x="61" y="4991"/>
                  </a:cubicBezTo>
                  <a:cubicBezTo>
                    <a:pt x="61" y="5457"/>
                    <a:pt x="61" y="5924"/>
                    <a:pt x="61" y="6391"/>
                  </a:cubicBezTo>
                  <a:cubicBezTo>
                    <a:pt x="62" y="6659"/>
                    <a:pt x="67" y="6927"/>
                    <a:pt x="59" y="7195"/>
                  </a:cubicBezTo>
                  <a:cubicBezTo>
                    <a:pt x="56" y="7172"/>
                    <a:pt x="51" y="7150"/>
                    <a:pt x="39" y="7131"/>
                  </a:cubicBezTo>
                  <a:cubicBezTo>
                    <a:pt x="44" y="7207"/>
                    <a:pt x="47" y="7283"/>
                    <a:pt x="37" y="7359"/>
                  </a:cubicBezTo>
                  <a:cubicBezTo>
                    <a:pt x="11" y="7341"/>
                    <a:pt x="24" y="7302"/>
                    <a:pt x="19" y="7275"/>
                  </a:cubicBezTo>
                  <a:cubicBezTo>
                    <a:pt x="5" y="7064"/>
                    <a:pt x="13" y="6852"/>
                    <a:pt x="10" y="6640"/>
                  </a:cubicBezTo>
                  <a:cubicBezTo>
                    <a:pt x="11" y="6074"/>
                    <a:pt x="11" y="5508"/>
                    <a:pt x="11" y="4942"/>
                  </a:cubicBezTo>
                  <a:cubicBezTo>
                    <a:pt x="16" y="4803"/>
                    <a:pt x="0" y="4662"/>
                    <a:pt x="21" y="4524"/>
                  </a:cubicBezTo>
                  <a:cubicBezTo>
                    <a:pt x="7" y="4452"/>
                    <a:pt x="11" y="4379"/>
                    <a:pt x="11" y="4307"/>
                  </a:cubicBezTo>
                  <a:cubicBezTo>
                    <a:pt x="10" y="2918"/>
                    <a:pt x="11" y="1529"/>
                    <a:pt x="10" y="141"/>
                  </a:cubicBezTo>
                  <a:cubicBezTo>
                    <a:pt x="11" y="94"/>
                    <a:pt x="3" y="45"/>
                    <a:pt x="19" y="0"/>
                  </a:cubicBezTo>
                  <a:close/>
                </a:path>
              </a:pathLst>
            </a:custGeom>
            <a:solidFill>
              <a:srgbClr val="9C9D9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Freeform 62">
              <a:extLst>
                <a:ext uri="{FF2B5EF4-FFF2-40B4-BE49-F238E27FC236}">
                  <a16:creationId xmlns:a16="http://schemas.microsoft.com/office/drawing/2014/main" id="{244D6884-942E-4B06-BD3B-DF17920D9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3" y="1683"/>
              <a:ext cx="54" cy="56"/>
            </a:xfrm>
            <a:custGeom>
              <a:avLst/>
              <a:gdLst/>
              <a:ahLst/>
              <a:cxnLst>
                <a:cxn ang="0">
                  <a:pos x="10" y="66"/>
                </a:cxn>
                <a:cxn ang="0">
                  <a:pos x="144" y="1"/>
                </a:cxn>
                <a:cxn ang="0">
                  <a:pos x="269" y="58"/>
                </a:cxn>
                <a:cxn ang="0">
                  <a:pos x="268" y="227"/>
                </a:cxn>
                <a:cxn ang="0">
                  <a:pos x="210" y="270"/>
                </a:cxn>
                <a:cxn ang="0">
                  <a:pos x="24" y="255"/>
                </a:cxn>
                <a:cxn ang="0">
                  <a:pos x="10" y="66"/>
                </a:cxn>
              </a:cxnLst>
              <a:rect l="0" t="0" r="r" b="b"/>
              <a:pathLst>
                <a:path w="273" h="277">
                  <a:moveTo>
                    <a:pt x="10" y="66"/>
                  </a:moveTo>
                  <a:cubicBezTo>
                    <a:pt x="19" y="3"/>
                    <a:pt x="94" y="0"/>
                    <a:pt x="144" y="1"/>
                  </a:cubicBezTo>
                  <a:cubicBezTo>
                    <a:pt x="189" y="1"/>
                    <a:pt x="255" y="4"/>
                    <a:pt x="269" y="58"/>
                  </a:cubicBezTo>
                  <a:cubicBezTo>
                    <a:pt x="273" y="114"/>
                    <a:pt x="273" y="171"/>
                    <a:pt x="268" y="227"/>
                  </a:cubicBezTo>
                  <a:cubicBezTo>
                    <a:pt x="257" y="250"/>
                    <a:pt x="234" y="266"/>
                    <a:pt x="210" y="270"/>
                  </a:cubicBezTo>
                  <a:cubicBezTo>
                    <a:pt x="148" y="277"/>
                    <a:pt x="83" y="277"/>
                    <a:pt x="24" y="255"/>
                  </a:cubicBezTo>
                  <a:cubicBezTo>
                    <a:pt x="0" y="195"/>
                    <a:pt x="7" y="129"/>
                    <a:pt x="10" y="66"/>
                  </a:cubicBezTo>
                </a:path>
              </a:pathLst>
            </a:custGeom>
            <a:solidFill>
              <a:srgbClr val="3D3E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Freeform 63">
              <a:extLst>
                <a:ext uri="{FF2B5EF4-FFF2-40B4-BE49-F238E27FC236}">
                  <a16:creationId xmlns:a16="http://schemas.microsoft.com/office/drawing/2014/main" id="{910C136E-B19E-43AE-BE54-297FF16B1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7" y="1684"/>
              <a:ext cx="46" cy="54"/>
            </a:xfrm>
            <a:custGeom>
              <a:avLst/>
              <a:gdLst/>
              <a:ahLst/>
              <a:cxnLst>
                <a:cxn ang="0">
                  <a:pos x="5" y="47"/>
                </a:cxn>
                <a:cxn ang="0">
                  <a:pos x="86" y="9"/>
                </a:cxn>
                <a:cxn ang="0">
                  <a:pos x="228" y="42"/>
                </a:cxn>
                <a:cxn ang="0">
                  <a:pos x="227" y="232"/>
                </a:cxn>
                <a:cxn ang="0">
                  <a:pos x="4" y="229"/>
                </a:cxn>
                <a:cxn ang="0">
                  <a:pos x="5" y="47"/>
                </a:cxn>
              </a:cxnLst>
              <a:rect l="0" t="0" r="r" b="b"/>
              <a:pathLst>
                <a:path w="228" h="268">
                  <a:moveTo>
                    <a:pt x="5" y="47"/>
                  </a:moveTo>
                  <a:cubicBezTo>
                    <a:pt x="19" y="15"/>
                    <a:pt x="55" y="9"/>
                    <a:pt x="86" y="9"/>
                  </a:cubicBezTo>
                  <a:cubicBezTo>
                    <a:pt x="135" y="10"/>
                    <a:pt x="193" y="0"/>
                    <a:pt x="228" y="42"/>
                  </a:cubicBezTo>
                  <a:cubicBezTo>
                    <a:pt x="226" y="106"/>
                    <a:pt x="227" y="169"/>
                    <a:pt x="227" y="232"/>
                  </a:cubicBezTo>
                  <a:cubicBezTo>
                    <a:pt x="160" y="265"/>
                    <a:pt x="69" y="268"/>
                    <a:pt x="4" y="229"/>
                  </a:cubicBezTo>
                  <a:cubicBezTo>
                    <a:pt x="5" y="168"/>
                    <a:pt x="0" y="107"/>
                    <a:pt x="5" y="47"/>
                  </a:cubicBezTo>
                </a:path>
              </a:pathLst>
            </a:custGeom>
            <a:solidFill>
              <a:srgbClr val="03030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Freeform 64">
              <a:extLst>
                <a:ext uri="{FF2B5EF4-FFF2-40B4-BE49-F238E27FC236}">
                  <a16:creationId xmlns:a16="http://schemas.microsoft.com/office/drawing/2014/main" id="{C36B85F2-DA53-471C-B28F-23E305015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" y="2199"/>
              <a:ext cx="21" cy="711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78" y="90"/>
                </a:cxn>
                <a:cxn ang="0">
                  <a:pos x="80" y="337"/>
                </a:cxn>
                <a:cxn ang="0">
                  <a:pos x="83" y="769"/>
                </a:cxn>
                <a:cxn ang="0">
                  <a:pos x="84" y="2003"/>
                </a:cxn>
                <a:cxn ang="0">
                  <a:pos x="79" y="3168"/>
                </a:cxn>
                <a:cxn ang="0">
                  <a:pos x="108" y="3497"/>
                </a:cxn>
                <a:cxn ang="0">
                  <a:pos x="91" y="3533"/>
                </a:cxn>
                <a:cxn ang="0">
                  <a:pos x="39" y="3502"/>
                </a:cxn>
                <a:cxn ang="0">
                  <a:pos x="7" y="3290"/>
                </a:cxn>
                <a:cxn ang="0">
                  <a:pos x="9" y="2486"/>
                </a:cxn>
                <a:cxn ang="0">
                  <a:pos x="9" y="1086"/>
                </a:cxn>
                <a:cxn ang="0">
                  <a:pos x="12" y="144"/>
                </a:cxn>
                <a:cxn ang="0">
                  <a:pos x="39" y="0"/>
                </a:cxn>
              </a:cxnLst>
              <a:rect l="0" t="0" r="r" b="b"/>
              <a:pathLst>
                <a:path w="108" h="3533">
                  <a:moveTo>
                    <a:pt x="39" y="0"/>
                  </a:moveTo>
                  <a:cubicBezTo>
                    <a:pt x="68" y="21"/>
                    <a:pt x="70" y="59"/>
                    <a:pt x="78" y="90"/>
                  </a:cubicBezTo>
                  <a:cubicBezTo>
                    <a:pt x="79" y="172"/>
                    <a:pt x="76" y="255"/>
                    <a:pt x="80" y="337"/>
                  </a:cubicBezTo>
                  <a:cubicBezTo>
                    <a:pt x="94" y="481"/>
                    <a:pt x="68" y="625"/>
                    <a:pt x="83" y="769"/>
                  </a:cubicBezTo>
                  <a:cubicBezTo>
                    <a:pt x="84" y="1180"/>
                    <a:pt x="84" y="1592"/>
                    <a:pt x="84" y="2003"/>
                  </a:cubicBezTo>
                  <a:cubicBezTo>
                    <a:pt x="75" y="2391"/>
                    <a:pt x="79" y="2780"/>
                    <a:pt x="79" y="3168"/>
                  </a:cubicBezTo>
                  <a:cubicBezTo>
                    <a:pt x="90" y="3278"/>
                    <a:pt x="84" y="3389"/>
                    <a:pt x="108" y="3497"/>
                  </a:cubicBezTo>
                  <a:cubicBezTo>
                    <a:pt x="104" y="3506"/>
                    <a:pt x="95" y="3524"/>
                    <a:pt x="91" y="3533"/>
                  </a:cubicBezTo>
                  <a:cubicBezTo>
                    <a:pt x="74" y="3523"/>
                    <a:pt x="56" y="3512"/>
                    <a:pt x="39" y="3502"/>
                  </a:cubicBezTo>
                  <a:cubicBezTo>
                    <a:pt x="31" y="3431"/>
                    <a:pt x="0" y="3363"/>
                    <a:pt x="7" y="3290"/>
                  </a:cubicBezTo>
                  <a:cubicBezTo>
                    <a:pt x="15" y="3022"/>
                    <a:pt x="10" y="2754"/>
                    <a:pt x="9" y="2486"/>
                  </a:cubicBezTo>
                  <a:cubicBezTo>
                    <a:pt x="9" y="2019"/>
                    <a:pt x="9" y="1552"/>
                    <a:pt x="9" y="1086"/>
                  </a:cubicBezTo>
                  <a:cubicBezTo>
                    <a:pt x="11" y="772"/>
                    <a:pt x="4" y="458"/>
                    <a:pt x="12" y="144"/>
                  </a:cubicBezTo>
                  <a:cubicBezTo>
                    <a:pt x="27" y="98"/>
                    <a:pt x="34" y="49"/>
                    <a:pt x="39" y="0"/>
                  </a:cubicBezTo>
                </a:path>
              </a:pathLst>
            </a:custGeom>
            <a:solidFill>
              <a:srgbClr val="E1E1E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Freeform 65">
              <a:extLst>
                <a:ext uri="{FF2B5EF4-FFF2-40B4-BE49-F238E27FC236}">
                  <a16:creationId xmlns:a16="http://schemas.microsoft.com/office/drawing/2014/main" id="{97E648EB-6954-4FBF-A4EE-EB2F596DB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2396"/>
              <a:ext cx="12" cy="478"/>
            </a:xfrm>
            <a:custGeom>
              <a:avLst/>
              <a:gdLst/>
              <a:ahLst/>
              <a:cxnLst>
                <a:cxn ang="0">
                  <a:pos x="21" y="460"/>
                </a:cxn>
                <a:cxn ang="0">
                  <a:pos x="41" y="0"/>
                </a:cxn>
                <a:cxn ang="0">
                  <a:pos x="50" y="575"/>
                </a:cxn>
                <a:cxn ang="0">
                  <a:pos x="42" y="975"/>
                </a:cxn>
                <a:cxn ang="0">
                  <a:pos x="43" y="2347"/>
                </a:cxn>
                <a:cxn ang="0">
                  <a:pos x="42" y="2378"/>
                </a:cxn>
                <a:cxn ang="0">
                  <a:pos x="4" y="2318"/>
                </a:cxn>
                <a:cxn ang="0">
                  <a:pos x="6" y="251"/>
                </a:cxn>
                <a:cxn ang="0">
                  <a:pos x="21" y="460"/>
                </a:cxn>
              </a:cxnLst>
              <a:rect l="0" t="0" r="r" b="b"/>
              <a:pathLst>
                <a:path w="63" h="2378">
                  <a:moveTo>
                    <a:pt x="21" y="460"/>
                  </a:moveTo>
                  <a:cubicBezTo>
                    <a:pt x="35" y="307"/>
                    <a:pt x="2" y="150"/>
                    <a:pt x="41" y="0"/>
                  </a:cubicBezTo>
                  <a:cubicBezTo>
                    <a:pt x="63" y="191"/>
                    <a:pt x="44" y="383"/>
                    <a:pt x="50" y="575"/>
                  </a:cubicBezTo>
                  <a:cubicBezTo>
                    <a:pt x="56" y="708"/>
                    <a:pt x="40" y="841"/>
                    <a:pt x="42" y="975"/>
                  </a:cubicBezTo>
                  <a:cubicBezTo>
                    <a:pt x="40" y="1432"/>
                    <a:pt x="32" y="1890"/>
                    <a:pt x="43" y="2347"/>
                  </a:cubicBezTo>
                  <a:cubicBezTo>
                    <a:pt x="43" y="2355"/>
                    <a:pt x="42" y="2370"/>
                    <a:pt x="42" y="2378"/>
                  </a:cubicBezTo>
                  <a:cubicBezTo>
                    <a:pt x="29" y="2358"/>
                    <a:pt x="17" y="2338"/>
                    <a:pt x="4" y="2318"/>
                  </a:cubicBezTo>
                  <a:cubicBezTo>
                    <a:pt x="9" y="1629"/>
                    <a:pt x="0" y="940"/>
                    <a:pt x="6" y="251"/>
                  </a:cubicBezTo>
                  <a:cubicBezTo>
                    <a:pt x="23" y="319"/>
                    <a:pt x="19" y="390"/>
                    <a:pt x="21" y="460"/>
                  </a:cubicBezTo>
                </a:path>
              </a:pathLst>
            </a:custGeom>
            <a:solidFill>
              <a:srgbClr val="5253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Freeform 66">
              <a:extLst>
                <a:ext uri="{FF2B5EF4-FFF2-40B4-BE49-F238E27FC236}">
                  <a16:creationId xmlns:a16="http://schemas.microsoft.com/office/drawing/2014/main" id="{D8F9D011-F032-4F8B-B517-554439BD8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2848"/>
              <a:ext cx="12" cy="9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3" y="64"/>
                </a:cxn>
                <a:cxn ang="0">
                  <a:pos x="55" y="276"/>
                </a:cxn>
                <a:cxn ang="0">
                  <a:pos x="60" y="314"/>
                </a:cxn>
                <a:cxn ang="0">
                  <a:pos x="36" y="272"/>
                </a:cxn>
                <a:cxn ang="0">
                  <a:pos x="48" y="431"/>
                </a:cxn>
                <a:cxn ang="0">
                  <a:pos x="46" y="445"/>
                </a:cxn>
                <a:cxn ang="0">
                  <a:pos x="1" y="228"/>
                </a:cxn>
                <a:cxn ang="0">
                  <a:pos x="3" y="0"/>
                </a:cxn>
              </a:cxnLst>
              <a:rect l="0" t="0" r="r" b="b"/>
              <a:pathLst>
                <a:path w="60" h="445">
                  <a:moveTo>
                    <a:pt x="3" y="0"/>
                  </a:moveTo>
                  <a:cubicBezTo>
                    <a:pt x="15" y="19"/>
                    <a:pt x="20" y="41"/>
                    <a:pt x="23" y="64"/>
                  </a:cubicBezTo>
                  <a:cubicBezTo>
                    <a:pt x="16" y="137"/>
                    <a:pt x="47" y="205"/>
                    <a:pt x="55" y="276"/>
                  </a:cubicBezTo>
                  <a:cubicBezTo>
                    <a:pt x="56" y="286"/>
                    <a:pt x="59" y="304"/>
                    <a:pt x="60" y="314"/>
                  </a:cubicBezTo>
                  <a:cubicBezTo>
                    <a:pt x="54" y="303"/>
                    <a:pt x="42" y="283"/>
                    <a:pt x="36" y="272"/>
                  </a:cubicBezTo>
                  <a:cubicBezTo>
                    <a:pt x="3" y="320"/>
                    <a:pt x="47" y="378"/>
                    <a:pt x="48" y="431"/>
                  </a:cubicBezTo>
                  <a:lnTo>
                    <a:pt x="46" y="445"/>
                  </a:lnTo>
                  <a:cubicBezTo>
                    <a:pt x="19" y="376"/>
                    <a:pt x="0" y="302"/>
                    <a:pt x="1" y="228"/>
                  </a:cubicBezTo>
                  <a:cubicBezTo>
                    <a:pt x="11" y="152"/>
                    <a:pt x="8" y="76"/>
                    <a:pt x="3" y="0"/>
                  </a:cubicBezTo>
                  <a:close/>
                </a:path>
              </a:pathLst>
            </a:custGeom>
            <a:solidFill>
              <a:srgbClr val="47484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" name="Freeform 67">
              <a:extLst>
                <a:ext uri="{FF2B5EF4-FFF2-40B4-BE49-F238E27FC236}">
                  <a16:creationId xmlns:a16="http://schemas.microsoft.com/office/drawing/2014/main" id="{38DDE357-A188-43FB-BEDD-D1CCC6FE6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5" y="2862"/>
              <a:ext cx="13" cy="5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65" y="60"/>
                </a:cxn>
                <a:cxn ang="0">
                  <a:pos x="37" y="261"/>
                </a:cxn>
                <a:cxn ang="0">
                  <a:pos x="0" y="214"/>
                </a:cxn>
                <a:cxn ang="0">
                  <a:pos x="27" y="0"/>
                </a:cxn>
              </a:cxnLst>
              <a:rect l="0" t="0" r="r" b="b"/>
              <a:pathLst>
                <a:path w="65" h="261">
                  <a:moveTo>
                    <a:pt x="27" y="0"/>
                  </a:moveTo>
                  <a:cubicBezTo>
                    <a:pt x="40" y="20"/>
                    <a:pt x="52" y="40"/>
                    <a:pt x="65" y="60"/>
                  </a:cubicBezTo>
                  <a:cubicBezTo>
                    <a:pt x="63" y="128"/>
                    <a:pt x="54" y="195"/>
                    <a:pt x="37" y="261"/>
                  </a:cubicBezTo>
                  <a:cubicBezTo>
                    <a:pt x="24" y="245"/>
                    <a:pt x="12" y="229"/>
                    <a:pt x="0" y="214"/>
                  </a:cubicBezTo>
                  <a:cubicBezTo>
                    <a:pt x="13" y="143"/>
                    <a:pt x="24" y="72"/>
                    <a:pt x="27" y="0"/>
                  </a:cubicBezTo>
                </a:path>
              </a:pathLst>
            </a:custGeom>
            <a:solidFill>
              <a:srgbClr val="41424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Freeform 68">
              <a:extLst>
                <a:ext uri="{FF2B5EF4-FFF2-40B4-BE49-F238E27FC236}">
                  <a16:creationId xmlns:a16="http://schemas.microsoft.com/office/drawing/2014/main" id="{78A7CD38-2E55-4782-B1E9-D0D18A5CA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" y="2903"/>
              <a:ext cx="144" cy="140"/>
            </a:xfrm>
            <a:custGeom>
              <a:avLst/>
              <a:gdLst/>
              <a:ahLst/>
              <a:cxnLst>
                <a:cxn ang="0">
                  <a:pos x="45" y="159"/>
                </a:cxn>
                <a:cxn ang="0">
                  <a:pos x="33" y="0"/>
                </a:cxn>
                <a:cxn ang="0">
                  <a:pos x="57" y="42"/>
                </a:cxn>
                <a:cxn ang="0">
                  <a:pos x="598" y="645"/>
                </a:cxn>
                <a:cxn ang="0">
                  <a:pos x="718" y="672"/>
                </a:cxn>
                <a:cxn ang="0">
                  <a:pos x="634" y="697"/>
                </a:cxn>
                <a:cxn ang="0">
                  <a:pos x="494" y="653"/>
                </a:cxn>
                <a:cxn ang="0">
                  <a:pos x="45" y="159"/>
                </a:cxn>
              </a:cxnLst>
              <a:rect l="0" t="0" r="r" b="b"/>
              <a:pathLst>
                <a:path w="718" h="697">
                  <a:moveTo>
                    <a:pt x="45" y="159"/>
                  </a:moveTo>
                  <a:cubicBezTo>
                    <a:pt x="44" y="106"/>
                    <a:pt x="0" y="48"/>
                    <a:pt x="33" y="0"/>
                  </a:cubicBezTo>
                  <a:cubicBezTo>
                    <a:pt x="39" y="11"/>
                    <a:pt x="51" y="31"/>
                    <a:pt x="57" y="42"/>
                  </a:cubicBezTo>
                  <a:cubicBezTo>
                    <a:pt x="118" y="319"/>
                    <a:pt x="323" y="563"/>
                    <a:pt x="598" y="645"/>
                  </a:cubicBezTo>
                  <a:cubicBezTo>
                    <a:pt x="637" y="658"/>
                    <a:pt x="677" y="666"/>
                    <a:pt x="718" y="672"/>
                  </a:cubicBezTo>
                  <a:cubicBezTo>
                    <a:pt x="690" y="679"/>
                    <a:pt x="662" y="689"/>
                    <a:pt x="634" y="697"/>
                  </a:cubicBezTo>
                  <a:cubicBezTo>
                    <a:pt x="589" y="677"/>
                    <a:pt x="541" y="667"/>
                    <a:pt x="494" y="653"/>
                  </a:cubicBezTo>
                  <a:cubicBezTo>
                    <a:pt x="282" y="566"/>
                    <a:pt x="107" y="380"/>
                    <a:pt x="45" y="159"/>
                  </a:cubicBezTo>
                </a:path>
              </a:pathLst>
            </a:custGeom>
            <a:solidFill>
              <a:srgbClr val="0202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Freeform 69">
              <a:extLst>
                <a:ext uri="{FF2B5EF4-FFF2-40B4-BE49-F238E27FC236}">
                  <a16:creationId xmlns:a16="http://schemas.microsoft.com/office/drawing/2014/main" id="{9A2A7B08-DAB9-4DD7-9045-DC4BC7D00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" y="2903"/>
              <a:ext cx="131" cy="13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52" y="36"/>
                </a:cxn>
                <a:cxn ang="0">
                  <a:pos x="69" y="0"/>
                </a:cxn>
                <a:cxn ang="0">
                  <a:pos x="201" y="314"/>
                </a:cxn>
                <a:cxn ang="0">
                  <a:pos x="648" y="594"/>
                </a:cxn>
                <a:cxn ang="0">
                  <a:pos x="546" y="646"/>
                </a:cxn>
                <a:cxn ang="0">
                  <a:pos x="5" y="43"/>
                </a:cxn>
                <a:cxn ang="0">
                  <a:pos x="0" y="5"/>
                </a:cxn>
              </a:cxnLst>
              <a:rect l="0" t="0" r="r" b="b"/>
              <a:pathLst>
                <a:path w="648" h="646">
                  <a:moveTo>
                    <a:pt x="0" y="5"/>
                  </a:moveTo>
                  <a:cubicBezTo>
                    <a:pt x="17" y="15"/>
                    <a:pt x="35" y="26"/>
                    <a:pt x="52" y="36"/>
                  </a:cubicBezTo>
                  <a:cubicBezTo>
                    <a:pt x="56" y="27"/>
                    <a:pt x="65" y="9"/>
                    <a:pt x="69" y="0"/>
                  </a:cubicBezTo>
                  <a:cubicBezTo>
                    <a:pt x="95" y="111"/>
                    <a:pt x="134" y="221"/>
                    <a:pt x="201" y="314"/>
                  </a:cubicBezTo>
                  <a:cubicBezTo>
                    <a:pt x="301" y="467"/>
                    <a:pt x="473" y="557"/>
                    <a:pt x="648" y="594"/>
                  </a:cubicBezTo>
                  <a:cubicBezTo>
                    <a:pt x="608" y="598"/>
                    <a:pt x="552" y="592"/>
                    <a:pt x="546" y="646"/>
                  </a:cubicBezTo>
                  <a:cubicBezTo>
                    <a:pt x="271" y="564"/>
                    <a:pt x="66" y="320"/>
                    <a:pt x="5" y="43"/>
                  </a:cubicBezTo>
                  <a:cubicBezTo>
                    <a:pt x="4" y="33"/>
                    <a:pt x="1" y="15"/>
                    <a:pt x="0" y="5"/>
                  </a:cubicBezTo>
                </a:path>
              </a:pathLst>
            </a:custGeom>
            <a:solidFill>
              <a:srgbClr val="C9C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" name="Freeform 70">
              <a:extLst>
                <a:ext uri="{FF2B5EF4-FFF2-40B4-BE49-F238E27FC236}">
                  <a16:creationId xmlns:a16="http://schemas.microsoft.com/office/drawing/2014/main" id="{35B46CA5-1F54-4AA4-8895-D220FE83D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" y="2905"/>
              <a:ext cx="186" cy="149"/>
            </a:xfrm>
            <a:custGeom>
              <a:avLst/>
              <a:gdLst/>
              <a:ahLst/>
              <a:cxnLst>
                <a:cxn ang="0">
                  <a:pos x="889" y="0"/>
                </a:cxn>
                <a:cxn ang="0">
                  <a:pos x="926" y="47"/>
                </a:cxn>
                <a:cxn ang="0">
                  <a:pos x="460" y="645"/>
                </a:cxn>
                <a:cxn ang="0">
                  <a:pos x="79" y="740"/>
                </a:cxn>
                <a:cxn ang="0">
                  <a:pos x="0" y="688"/>
                </a:cxn>
                <a:cxn ang="0">
                  <a:pos x="73" y="687"/>
                </a:cxn>
                <a:cxn ang="0">
                  <a:pos x="750" y="336"/>
                </a:cxn>
                <a:cxn ang="0">
                  <a:pos x="889" y="0"/>
                </a:cxn>
              </a:cxnLst>
              <a:rect l="0" t="0" r="r" b="b"/>
              <a:pathLst>
                <a:path w="926" h="740">
                  <a:moveTo>
                    <a:pt x="889" y="0"/>
                  </a:moveTo>
                  <a:cubicBezTo>
                    <a:pt x="901" y="15"/>
                    <a:pt x="913" y="31"/>
                    <a:pt x="926" y="47"/>
                  </a:cubicBezTo>
                  <a:cubicBezTo>
                    <a:pt x="870" y="302"/>
                    <a:pt x="705" y="541"/>
                    <a:pt x="460" y="645"/>
                  </a:cubicBezTo>
                  <a:cubicBezTo>
                    <a:pt x="336" y="684"/>
                    <a:pt x="211" y="734"/>
                    <a:pt x="79" y="740"/>
                  </a:cubicBezTo>
                  <a:cubicBezTo>
                    <a:pt x="51" y="725"/>
                    <a:pt x="26" y="707"/>
                    <a:pt x="0" y="688"/>
                  </a:cubicBezTo>
                  <a:cubicBezTo>
                    <a:pt x="24" y="687"/>
                    <a:pt x="49" y="688"/>
                    <a:pt x="73" y="687"/>
                  </a:cubicBezTo>
                  <a:cubicBezTo>
                    <a:pt x="334" y="676"/>
                    <a:pt x="603" y="560"/>
                    <a:pt x="750" y="336"/>
                  </a:cubicBezTo>
                  <a:cubicBezTo>
                    <a:pt x="817" y="234"/>
                    <a:pt x="863" y="119"/>
                    <a:pt x="889" y="0"/>
                  </a:cubicBezTo>
                </a:path>
              </a:pathLst>
            </a:custGeom>
            <a:solidFill>
              <a:srgbClr val="292A2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" name="Freeform 71">
              <a:extLst>
                <a:ext uri="{FF2B5EF4-FFF2-40B4-BE49-F238E27FC236}">
                  <a16:creationId xmlns:a16="http://schemas.microsoft.com/office/drawing/2014/main" id="{2DE02AAF-ACF0-4124-A2A2-87A2CCB18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2963"/>
              <a:ext cx="136" cy="80"/>
            </a:xfrm>
            <a:custGeom>
              <a:avLst/>
              <a:gdLst/>
              <a:ahLst/>
              <a:cxnLst>
                <a:cxn ang="0">
                  <a:pos x="269" y="274"/>
                </a:cxn>
                <a:cxn ang="0">
                  <a:pos x="625" y="0"/>
                </a:cxn>
                <a:cxn ang="0">
                  <a:pos x="677" y="50"/>
                </a:cxn>
                <a:cxn ang="0">
                  <a:pos x="0" y="401"/>
                </a:cxn>
                <a:cxn ang="0">
                  <a:pos x="35" y="328"/>
                </a:cxn>
                <a:cxn ang="0">
                  <a:pos x="269" y="274"/>
                </a:cxn>
              </a:cxnLst>
              <a:rect l="0" t="0" r="r" b="b"/>
              <a:pathLst>
                <a:path w="677" h="401">
                  <a:moveTo>
                    <a:pt x="269" y="274"/>
                  </a:moveTo>
                  <a:cubicBezTo>
                    <a:pt x="415" y="227"/>
                    <a:pt x="541" y="128"/>
                    <a:pt x="625" y="0"/>
                  </a:cubicBezTo>
                  <a:cubicBezTo>
                    <a:pt x="642" y="17"/>
                    <a:pt x="660" y="34"/>
                    <a:pt x="677" y="50"/>
                  </a:cubicBezTo>
                  <a:cubicBezTo>
                    <a:pt x="530" y="274"/>
                    <a:pt x="261" y="390"/>
                    <a:pt x="0" y="401"/>
                  </a:cubicBezTo>
                  <a:cubicBezTo>
                    <a:pt x="12" y="376"/>
                    <a:pt x="23" y="352"/>
                    <a:pt x="35" y="328"/>
                  </a:cubicBezTo>
                  <a:cubicBezTo>
                    <a:pt x="114" y="313"/>
                    <a:pt x="194" y="303"/>
                    <a:pt x="269" y="274"/>
                  </a:cubicBezTo>
                  <a:close/>
                </a:path>
              </a:pathLst>
            </a:custGeom>
            <a:solidFill>
              <a:srgbClr val="D7D7D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" name="Freeform 72">
              <a:extLst>
                <a:ext uri="{FF2B5EF4-FFF2-40B4-BE49-F238E27FC236}">
                  <a16:creationId xmlns:a16="http://schemas.microsoft.com/office/drawing/2014/main" id="{4FEDCB88-534D-403E-85C3-822CD2340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" y="3022"/>
              <a:ext cx="460" cy="22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102" y="2"/>
                </a:cxn>
                <a:cxn ang="0">
                  <a:pos x="796" y="37"/>
                </a:cxn>
                <a:cxn ang="0">
                  <a:pos x="2289" y="38"/>
                </a:cxn>
                <a:cxn ang="0">
                  <a:pos x="2122" y="107"/>
                </a:cxn>
                <a:cxn ang="0">
                  <a:pos x="1857" y="108"/>
                </a:cxn>
                <a:cxn ang="0">
                  <a:pos x="1458" y="108"/>
                </a:cxn>
                <a:cxn ang="0">
                  <a:pos x="347" y="107"/>
                </a:cxn>
                <a:cxn ang="0">
                  <a:pos x="120" y="81"/>
                </a:cxn>
                <a:cxn ang="0">
                  <a:pos x="0" y="54"/>
                </a:cxn>
              </a:cxnLst>
              <a:rect l="0" t="0" r="r" b="b"/>
              <a:pathLst>
                <a:path w="2289" h="109">
                  <a:moveTo>
                    <a:pt x="0" y="54"/>
                  </a:moveTo>
                  <a:cubicBezTo>
                    <a:pt x="6" y="0"/>
                    <a:pt x="62" y="6"/>
                    <a:pt x="102" y="2"/>
                  </a:cubicBezTo>
                  <a:cubicBezTo>
                    <a:pt x="330" y="50"/>
                    <a:pt x="564" y="35"/>
                    <a:pt x="796" y="37"/>
                  </a:cubicBezTo>
                  <a:cubicBezTo>
                    <a:pt x="1294" y="37"/>
                    <a:pt x="1791" y="36"/>
                    <a:pt x="2289" y="38"/>
                  </a:cubicBezTo>
                  <a:cubicBezTo>
                    <a:pt x="2255" y="100"/>
                    <a:pt x="2167" y="55"/>
                    <a:pt x="2122" y="107"/>
                  </a:cubicBezTo>
                  <a:cubicBezTo>
                    <a:pt x="2034" y="108"/>
                    <a:pt x="1945" y="108"/>
                    <a:pt x="1857" y="108"/>
                  </a:cubicBezTo>
                  <a:cubicBezTo>
                    <a:pt x="1724" y="106"/>
                    <a:pt x="1591" y="109"/>
                    <a:pt x="1458" y="108"/>
                  </a:cubicBezTo>
                  <a:cubicBezTo>
                    <a:pt x="1088" y="106"/>
                    <a:pt x="718" y="109"/>
                    <a:pt x="347" y="107"/>
                  </a:cubicBezTo>
                  <a:cubicBezTo>
                    <a:pt x="271" y="105"/>
                    <a:pt x="196" y="89"/>
                    <a:pt x="120" y="81"/>
                  </a:cubicBezTo>
                  <a:cubicBezTo>
                    <a:pt x="79" y="75"/>
                    <a:pt x="39" y="67"/>
                    <a:pt x="0" y="54"/>
                  </a:cubicBezTo>
                </a:path>
              </a:pathLst>
            </a:custGeom>
            <a:solidFill>
              <a:srgbClr val="E3E3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" name="Freeform 73">
              <a:extLst>
                <a:ext uri="{FF2B5EF4-FFF2-40B4-BE49-F238E27FC236}">
                  <a16:creationId xmlns:a16="http://schemas.microsoft.com/office/drawing/2014/main" id="{FD74645D-1DAA-4410-90C2-5417E70F2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" y="3029"/>
              <a:ext cx="1560" cy="1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7759" y="1"/>
                </a:cxn>
                <a:cxn ang="0">
                  <a:pos x="7632" y="73"/>
                </a:cxn>
                <a:cxn ang="0">
                  <a:pos x="6090" y="75"/>
                </a:cxn>
                <a:cxn ang="0">
                  <a:pos x="1724" y="72"/>
                </a:cxn>
                <a:cxn ang="0">
                  <a:pos x="1715" y="72"/>
                </a:cxn>
                <a:cxn ang="0">
                  <a:pos x="1500" y="72"/>
                </a:cxn>
                <a:cxn ang="0">
                  <a:pos x="1495" y="73"/>
                </a:cxn>
                <a:cxn ang="0">
                  <a:pos x="642" y="71"/>
                </a:cxn>
                <a:cxn ang="0">
                  <a:pos x="160" y="69"/>
                </a:cxn>
                <a:cxn ang="0">
                  <a:pos x="30" y="51"/>
                </a:cxn>
                <a:cxn ang="0">
                  <a:pos x="0" y="1"/>
                </a:cxn>
              </a:cxnLst>
              <a:rect l="0" t="0" r="r" b="b"/>
              <a:pathLst>
                <a:path w="7759" h="75">
                  <a:moveTo>
                    <a:pt x="0" y="1"/>
                  </a:moveTo>
                  <a:cubicBezTo>
                    <a:pt x="2586" y="2"/>
                    <a:pt x="5172" y="0"/>
                    <a:pt x="7759" y="1"/>
                  </a:cubicBezTo>
                  <a:cubicBezTo>
                    <a:pt x="7728" y="42"/>
                    <a:pt x="7682" y="65"/>
                    <a:pt x="7632" y="73"/>
                  </a:cubicBezTo>
                  <a:cubicBezTo>
                    <a:pt x="7118" y="74"/>
                    <a:pt x="6604" y="69"/>
                    <a:pt x="6090" y="75"/>
                  </a:cubicBezTo>
                  <a:cubicBezTo>
                    <a:pt x="4635" y="70"/>
                    <a:pt x="3179" y="75"/>
                    <a:pt x="1724" y="72"/>
                  </a:cubicBezTo>
                  <a:lnTo>
                    <a:pt x="1715" y="72"/>
                  </a:lnTo>
                  <a:cubicBezTo>
                    <a:pt x="1643" y="73"/>
                    <a:pt x="1572" y="70"/>
                    <a:pt x="1500" y="72"/>
                  </a:cubicBezTo>
                  <a:lnTo>
                    <a:pt x="1495" y="73"/>
                  </a:lnTo>
                  <a:cubicBezTo>
                    <a:pt x="1211" y="71"/>
                    <a:pt x="927" y="72"/>
                    <a:pt x="642" y="71"/>
                  </a:cubicBezTo>
                  <a:cubicBezTo>
                    <a:pt x="481" y="69"/>
                    <a:pt x="321" y="72"/>
                    <a:pt x="160" y="69"/>
                  </a:cubicBezTo>
                  <a:cubicBezTo>
                    <a:pt x="117" y="58"/>
                    <a:pt x="74" y="52"/>
                    <a:pt x="30" y="51"/>
                  </a:cubicBezTo>
                  <a:cubicBezTo>
                    <a:pt x="20" y="34"/>
                    <a:pt x="10" y="18"/>
                    <a:pt x="0" y="1"/>
                  </a:cubicBezTo>
                  <a:close/>
                </a:path>
              </a:pathLst>
            </a:custGeom>
            <a:solidFill>
              <a:srgbClr val="D5D6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" name="Freeform 74">
              <a:extLst>
                <a:ext uri="{FF2B5EF4-FFF2-40B4-BE49-F238E27FC236}">
                  <a16:creationId xmlns:a16="http://schemas.microsoft.com/office/drawing/2014/main" id="{8C68FF11-EC93-406B-8413-3168927C1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" y="3029"/>
              <a:ext cx="198" cy="15"/>
            </a:xfrm>
            <a:custGeom>
              <a:avLst/>
              <a:gdLst/>
              <a:ahLst/>
              <a:cxnLst>
                <a:cxn ang="0">
                  <a:pos x="167" y="2"/>
                </a:cxn>
                <a:cxn ang="0">
                  <a:pos x="984" y="2"/>
                </a:cxn>
                <a:cxn ang="0">
                  <a:pos x="930" y="51"/>
                </a:cxn>
                <a:cxn ang="0">
                  <a:pos x="735" y="69"/>
                </a:cxn>
                <a:cxn ang="0">
                  <a:pos x="0" y="71"/>
                </a:cxn>
                <a:cxn ang="0">
                  <a:pos x="167" y="2"/>
                </a:cxn>
              </a:cxnLst>
              <a:rect l="0" t="0" r="r" b="b"/>
              <a:pathLst>
                <a:path w="984" h="74">
                  <a:moveTo>
                    <a:pt x="167" y="2"/>
                  </a:moveTo>
                  <a:cubicBezTo>
                    <a:pt x="439" y="0"/>
                    <a:pt x="711" y="1"/>
                    <a:pt x="984" y="2"/>
                  </a:cubicBezTo>
                  <a:cubicBezTo>
                    <a:pt x="971" y="22"/>
                    <a:pt x="959" y="51"/>
                    <a:pt x="930" y="51"/>
                  </a:cubicBezTo>
                  <a:cubicBezTo>
                    <a:pt x="865" y="60"/>
                    <a:pt x="798" y="48"/>
                    <a:pt x="735" y="69"/>
                  </a:cubicBezTo>
                  <a:cubicBezTo>
                    <a:pt x="490" y="74"/>
                    <a:pt x="245" y="71"/>
                    <a:pt x="0" y="71"/>
                  </a:cubicBezTo>
                  <a:cubicBezTo>
                    <a:pt x="45" y="19"/>
                    <a:pt x="133" y="64"/>
                    <a:pt x="167" y="2"/>
                  </a:cubicBezTo>
                </a:path>
              </a:pathLst>
            </a:custGeom>
            <a:solidFill>
              <a:srgbClr val="D1D1D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Freeform 75">
              <a:extLst>
                <a:ext uri="{FF2B5EF4-FFF2-40B4-BE49-F238E27FC236}">
                  <a16:creationId xmlns:a16="http://schemas.microsoft.com/office/drawing/2014/main" id="{B16B7358-3B5F-40F0-B489-57F9F4EC9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3029"/>
              <a:ext cx="773" cy="15"/>
            </a:xfrm>
            <a:custGeom>
              <a:avLst/>
              <a:gdLst/>
              <a:ahLst/>
              <a:cxnLst>
                <a:cxn ang="0">
                  <a:pos x="249" y="1"/>
                </a:cxn>
                <a:cxn ang="0">
                  <a:pos x="3686" y="0"/>
                </a:cxn>
                <a:cxn ang="0">
                  <a:pos x="3716" y="50"/>
                </a:cxn>
                <a:cxn ang="0">
                  <a:pos x="3846" y="68"/>
                </a:cxn>
                <a:cxn ang="0">
                  <a:pos x="1289" y="70"/>
                </a:cxn>
                <a:cxn ang="0">
                  <a:pos x="0" y="68"/>
                </a:cxn>
                <a:cxn ang="0">
                  <a:pos x="195" y="50"/>
                </a:cxn>
                <a:cxn ang="0">
                  <a:pos x="249" y="1"/>
                </a:cxn>
              </a:cxnLst>
              <a:rect l="0" t="0" r="r" b="b"/>
              <a:pathLst>
                <a:path w="3846" h="74">
                  <a:moveTo>
                    <a:pt x="249" y="1"/>
                  </a:moveTo>
                  <a:cubicBezTo>
                    <a:pt x="1394" y="0"/>
                    <a:pt x="2540" y="0"/>
                    <a:pt x="3686" y="0"/>
                  </a:cubicBezTo>
                  <a:cubicBezTo>
                    <a:pt x="3696" y="17"/>
                    <a:pt x="3706" y="33"/>
                    <a:pt x="3716" y="50"/>
                  </a:cubicBezTo>
                  <a:cubicBezTo>
                    <a:pt x="3760" y="51"/>
                    <a:pt x="3803" y="57"/>
                    <a:pt x="3846" y="68"/>
                  </a:cubicBezTo>
                  <a:cubicBezTo>
                    <a:pt x="2994" y="74"/>
                    <a:pt x="2142" y="68"/>
                    <a:pt x="1289" y="70"/>
                  </a:cubicBezTo>
                  <a:cubicBezTo>
                    <a:pt x="859" y="68"/>
                    <a:pt x="430" y="74"/>
                    <a:pt x="0" y="68"/>
                  </a:cubicBezTo>
                  <a:cubicBezTo>
                    <a:pt x="63" y="47"/>
                    <a:pt x="130" y="59"/>
                    <a:pt x="195" y="50"/>
                  </a:cubicBezTo>
                  <a:cubicBezTo>
                    <a:pt x="224" y="50"/>
                    <a:pt x="236" y="21"/>
                    <a:pt x="249" y="1"/>
                  </a:cubicBezTo>
                </a:path>
              </a:pathLst>
            </a:custGeom>
            <a:solidFill>
              <a:srgbClr val="C4C4C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" name="Freeform 76">
              <a:extLst>
                <a:ext uri="{FF2B5EF4-FFF2-40B4-BE49-F238E27FC236}">
                  <a16:creationId xmlns:a16="http://schemas.microsoft.com/office/drawing/2014/main" id="{2842D070-71A9-4B7B-901B-32B15B5C4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6" y="3029"/>
              <a:ext cx="282" cy="15"/>
            </a:xfrm>
            <a:custGeom>
              <a:avLst/>
              <a:gdLst/>
              <a:ahLst/>
              <a:cxnLst>
                <a:cxn ang="0">
                  <a:pos x="127" y="2"/>
                </a:cxn>
                <a:cxn ang="0">
                  <a:pos x="1404" y="0"/>
                </a:cxn>
                <a:cxn ang="0">
                  <a:pos x="1369" y="73"/>
                </a:cxn>
                <a:cxn ang="0">
                  <a:pos x="1296" y="74"/>
                </a:cxn>
                <a:cxn ang="0">
                  <a:pos x="647" y="73"/>
                </a:cxn>
                <a:cxn ang="0">
                  <a:pos x="290" y="73"/>
                </a:cxn>
                <a:cxn ang="0">
                  <a:pos x="0" y="74"/>
                </a:cxn>
                <a:cxn ang="0">
                  <a:pos x="127" y="2"/>
                </a:cxn>
              </a:cxnLst>
              <a:rect l="0" t="0" r="r" b="b"/>
              <a:pathLst>
                <a:path w="1404" h="74">
                  <a:moveTo>
                    <a:pt x="127" y="2"/>
                  </a:moveTo>
                  <a:cubicBezTo>
                    <a:pt x="553" y="0"/>
                    <a:pt x="978" y="5"/>
                    <a:pt x="1404" y="0"/>
                  </a:cubicBezTo>
                  <a:cubicBezTo>
                    <a:pt x="1392" y="24"/>
                    <a:pt x="1381" y="48"/>
                    <a:pt x="1369" y="73"/>
                  </a:cubicBezTo>
                  <a:cubicBezTo>
                    <a:pt x="1345" y="74"/>
                    <a:pt x="1320" y="73"/>
                    <a:pt x="1296" y="74"/>
                  </a:cubicBezTo>
                  <a:cubicBezTo>
                    <a:pt x="1080" y="73"/>
                    <a:pt x="863" y="72"/>
                    <a:pt x="647" y="73"/>
                  </a:cubicBezTo>
                  <a:cubicBezTo>
                    <a:pt x="528" y="73"/>
                    <a:pt x="409" y="72"/>
                    <a:pt x="290" y="73"/>
                  </a:cubicBezTo>
                  <a:cubicBezTo>
                    <a:pt x="193" y="74"/>
                    <a:pt x="97" y="73"/>
                    <a:pt x="0" y="74"/>
                  </a:cubicBezTo>
                  <a:cubicBezTo>
                    <a:pt x="50" y="66"/>
                    <a:pt x="96" y="43"/>
                    <a:pt x="127" y="2"/>
                  </a:cubicBezTo>
                  <a:close/>
                </a:path>
              </a:pathLst>
            </a:custGeom>
            <a:solidFill>
              <a:srgbClr val="E0E1E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Freeform 77">
              <a:extLst>
                <a:ext uri="{FF2B5EF4-FFF2-40B4-BE49-F238E27FC236}">
                  <a16:creationId xmlns:a16="http://schemas.microsoft.com/office/drawing/2014/main" id="{0E01213D-8DBE-4E09-BEFF-60A288C1B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3034"/>
              <a:ext cx="322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0" y="44"/>
                </a:cxn>
                <a:cxn ang="0">
                  <a:pos x="398" y="105"/>
                </a:cxn>
                <a:cxn ang="0">
                  <a:pos x="503" y="98"/>
                </a:cxn>
                <a:cxn ang="0">
                  <a:pos x="669" y="114"/>
                </a:cxn>
                <a:cxn ang="0">
                  <a:pos x="14668" y="114"/>
                </a:cxn>
                <a:cxn ang="0">
                  <a:pos x="15654" y="99"/>
                </a:cxn>
                <a:cxn ang="0">
                  <a:pos x="16035" y="4"/>
                </a:cxn>
                <a:cxn ang="0">
                  <a:pos x="15830" y="111"/>
                </a:cxn>
                <a:cxn ang="0">
                  <a:pos x="15717" y="127"/>
                </a:cxn>
                <a:cxn ang="0">
                  <a:pos x="1234" y="129"/>
                </a:cxn>
                <a:cxn ang="0">
                  <a:pos x="267" y="96"/>
                </a:cxn>
                <a:cxn ang="0">
                  <a:pos x="15" y="36"/>
                </a:cxn>
                <a:cxn ang="0">
                  <a:pos x="0" y="0"/>
                </a:cxn>
              </a:cxnLst>
              <a:rect l="0" t="0" r="r" b="b"/>
              <a:pathLst>
                <a:path w="16035" h="142">
                  <a:moveTo>
                    <a:pt x="0" y="0"/>
                  </a:moveTo>
                  <a:cubicBezTo>
                    <a:pt x="47" y="14"/>
                    <a:pt x="95" y="24"/>
                    <a:pt x="140" y="44"/>
                  </a:cubicBezTo>
                  <a:cubicBezTo>
                    <a:pt x="218" y="95"/>
                    <a:pt x="320" y="57"/>
                    <a:pt x="398" y="105"/>
                  </a:cubicBezTo>
                  <a:cubicBezTo>
                    <a:pt x="433" y="104"/>
                    <a:pt x="468" y="101"/>
                    <a:pt x="503" y="98"/>
                  </a:cubicBezTo>
                  <a:cubicBezTo>
                    <a:pt x="558" y="106"/>
                    <a:pt x="613" y="113"/>
                    <a:pt x="669" y="114"/>
                  </a:cubicBezTo>
                  <a:cubicBezTo>
                    <a:pt x="5335" y="115"/>
                    <a:pt x="10002" y="114"/>
                    <a:pt x="14668" y="114"/>
                  </a:cubicBezTo>
                  <a:cubicBezTo>
                    <a:pt x="14997" y="110"/>
                    <a:pt x="15326" y="125"/>
                    <a:pt x="15654" y="99"/>
                  </a:cubicBezTo>
                  <a:cubicBezTo>
                    <a:pt x="15786" y="93"/>
                    <a:pt x="15911" y="43"/>
                    <a:pt x="16035" y="4"/>
                  </a:cubicBezTo>
                  <a:cubicBezTo>
                    <a:pt x="15971" y="47"/>
                    <a:pt x="15897" y="73"/>
                    <a:pt x="15830" y="111"/>
                  </a:cubicBezTo>
                  <a:cubicBezTo>
                    <a:pt x="15796" y="133"/>
                    <a:pt x="15755" y="125"/>
                    <a:pt x="15717" y="127"/>
                  </a:cubicBezTo>
                  <a:cubicBezTo>
                    <a:pt x="10889" y="131"/>
                    <a:pt x="6061" y="128"/>
                    <a:pt x="1234" y="129"/>
                  </a:cubicBezTo>
                  <a:cubicBezTo>
                    <a:pt x="911" y="126"/>
                    <a:pt x="587" y="142"/>
                    <a:pt x="267" y="96"/>
                  </a:cubicBezTo>
                  <a:cubicBezTo>
                    <a:pt x="181" y="88"/>
                    <a:pt x="100" y="54"/>
                    <a:pt x="15" y="36"/>
                  </a:cubicBezTo>
                  <a:cubicBezTo>
                    <a:pt x="11" y="27"/>
                    <a:pt x="4" y="9"/>
                    <a:pt x="0" y="0"/>
                  </a:cubicBezTo>
                </a:path>
              </a:pathLst>
            </a:custGeom>
            <a:solidFill>
              <a:srgbClr val="A6A6A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" name="Freeform 78">
              <a:extLst>
                <a:ext uri="{FF2B5EF4-FFF2-40B4-BE49-F238E27FC236}">
                  <a16:creationId xmlns:a16="http://schemas.microsoft.com/office/drawing/2014/main" id="{A59362D7-16A9-4B8F-8A14-308A639BE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2" y="3038"/>
              <a:ext cx="73" cy="17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311" y="26"/>
                </a:cxn>
                <a:cxn ang="0">
                  <a:pos x="295" y="48"/>
                </a:cxn>
                <a:cxn ang="0">
                  <a:pos x="363" y="79"/>
                </a:cxn>
                <a:cxn ang="0">
                  <a:pos x="258" y="86"/>
                </a:cxn>
                <a:cxn ang="0">
                  <a:pos x="0" y="25"/>
                </a:cxn>
                <a:cxn ang="0">
                  <a:pos x="84" y="0"/>
                </a:cxn>
              </a:cxnLst>
              <a:rect l="0" t="0" r="r" b="b"/>
              <a:pathLst>
                <a:path w="363" h="86">
                  <a:moveTo>
                    <a:pt x="84" y="0"/>
                  </a:moveTo>
                  <a:cubicBezTo>
                    <a:pt x="160" y="8"/>
                    <a:pt x="235" y="24"/>
                    <a:pt x="311" y="26"/>
                  </a:cubicBezTo>
                  <a:lnTo>
                    <a:pt x="295" y="48"/>
                  </a:lnTo>
                  <a:cubicBezTo>
                    <a:pt x="318" y="57"/>
                    <a:pt x="341" y="65"/>
                    <a:pt x="363" y="79"/>
                  </a:cubicBezTo>
                  <a:cubicBezTo>
                    <a:pt x="328" y="82"/>
                    <a:pt x="293" y="85"/>
                    <a:pt x="258" y="86"/>
                  </a:cubicBezTo>
                  <a:cubicBezTo>
                    <a:pt x="180" y="38"/>
                    <a:pt x="78" y="76"/>
                    <a:pt x="0" y="25"/>
                  </a:cubicBezTo>
                  <a:cubicBezTo>
                    <a:pt x="28" y="17"/>
                    <a:pt x="56" y="7"/>
                    <a:pt x="84" y="0"/>
                  </a:cubicBezTo>
                  <a:close/>
                </a:path>
              </a:pathLst>
            </a:custGeom>
            <a:solidFill>
              <a:srgbClr val="7475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" name="Freeform 79">
              <a:extLst>
                <a:ext uri="{FF2B5EF4-FFF2-40B4-BE49-F238E27FC236}">
                  <a16:creationId xmlns:a16="http://schemas.microsoft.com/office/drawing/2014/main" id="{2C625B1D-FB26-470F-9139-966D71B99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" y="3043"/>
              <a:ext cx="239" cy="14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16" y="1"/>
                </a:cxn>
                <a:cxn ang="0">
                  <a:pos x="1127" y="2"/>
                </a:cxn>
                <a:cxn ang="0">
                  <a:pos x="1189" y="32"/>
                </a:cxn>
                <a:cxn ang="0">
                  <a:pos x="982" y="47"/>
                </a:cxn>
                <a:cxn ang="0">
                  <a:pos x="198" y="49"/>
                </a:cxn>
                <a:cxn ang="0">
                  <a:pos x="234" y="70"/>
                </a:cxn>
                <a:cxn ang="0">
                  <a:pos x="68" y="54"/>
                </a:cxn>
                <a:cxn ang="0">
                  <a:pos x="0" y="23"/>
                </a:cxn>
              </a:cxnLst>
              <a:rect l="0" t="0" r="r" b="b"/>
              <a:pathLst>
                <a:path w="1189" h="70">
                  <a:moveTo>
                    <a:pt x="0" y="23"/>
                  </a:moveTo>
                  <a:lnTo>
                    <a:pt x="16" y="1"/>
                  </a:lnTo>
                  <a:cubicBezTo>
                    <a:pt x="387" y="3"/>
                    <a:pt x="757" y="0"/>
                    <a:pt x="1127" y="2"/>
                  </a:cubicBezTo>
                  <a:cubicBezTo>
                    <a:pt x="1148" y="11"/>
                    <a:pt x="1169" y="21"/>
                    <a:pt x="1189" y="32"/>
                  </a:cubicBezTo>
                  <a:cubicBezTo>
                    <a:pt x="1122" y="53"/>
                    <a:pt x="1051" y="45"/>
                    <a:pt x="982" y="47"/>
                  </a:cubicBezTo>
                  <a:cubicBezTo>
                    <a:pt x="721" y="48"/>
                    <a:pt x="459" y="45"/>
                    <a:pt x="198" y="49"/>
                  </a:cubicBezTo>
                  <a:cubicBezTo>
                    <a:pt x="207" y="54"/>
                    <a:pt x="225" y="65"/>
                    <a:pt x="234" y="70"/>
                  </a:cubicBezTo>
                  <a:cubicBezTo>
                    <a:pt x="178" y="69"/>
                    <a:pt x="123" y="62"/>
                    <a:pt x="68" y="54"/>
                  </a:cubicBezTo>
                  <a:cubicBezTo>
                    <a:pt x="46" y="40"/>
                    <a:pt x="23" y="32"/>
                    <a:pt x="0" y="23"/>
                  </a:cubicBezTo>
                  <a:close/>
                </a:path>
              </a:pathLst>
            </a:custGeom>
            <a:solidFill>
              <a:srgbClr val="8F8F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" name="Freeform 80">
              <a:extLst>
                <a:ext uri="{FF2B5EF4-FFF2-40B4-BE49-F238E27FC236}">
                  <a16:creationId xmlns:a16="http://schemas.microsoft.com/office/drawing/2014/main" id="{6BDE90C8-102F-4160-A381-7ECA1900E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2" y="3043"/>
              <a:ext cx="3020" cy="16"/>
            </a:xfrm>
            <a:custGeom>
              <a:avLst/>
              <a:gdLst/>
              <a:ahLst/>
              <a:cxnLst>
                <a:cxn ang="0">
                  <a:pos x="929" y="2"/>
                </a:cxn>
                <a:cxn ang="0">
                  <a:pos x="1328" y="2"/>
                </a:cxn>
                <a:cxn ang="0">
                  <a:pos x="1433" y="52"/>
                </a:cxn>
                <a:cxn ang="0">
                  <a:pos x="2883" y="54"/>
                </a:cxn>
                <a:cxn ang="0">
                  <a:pos x="3243" y="38"/>
                </a:cxn>
                <a:cxn ang="0">
                  <a:pos x="3350" y="55"/>
                </a:cxn>
                <a:cxn ang="0">
                  <a:pos x="4784" y="51"/>
                </a:cxn>
                <a:cxn ang="0">
                  <a:pos x="5384" y="55"/>
                </a:cxn>
                <a:cxn ang="0">
                  <a:pos x="5619" y="44"/>
                </a:cxn>
                <a:cxn ang="0">
                  <a:pos x="5805" y="40"/>
                </a:cxn>
                <a:cxn ang="0">
                  <a:pos x="6117" y="56"/>
                </a:cxn>
                <a:cxn ang="0">
                  <a:pos x="6753" y="56"/>
                </a:cxn>
                <a:cxn ang="0">
                  <a:pos x="7233" y="54"/>
                </a:cxn>
                <a:cxn ang="0">
                  <a:pos x="7451" y="50"/>
                </a:cxn>
                <a:cxn ang="0">
                  <a:pos x="7509" y="3"/>
                </a:cxn>
                <a:cxn ang="0">
                  <a:pos x="7514" y="2"/>
                </a:cxn>
                <a:cxn ang="0">
                  <a:pos x="7523" y="32"/>
                </a:cxn>
                <a:cxn ang="0">
                  <a:pos x="7727" y="51"/>
                </a:cxn>
                <a:cxn ang="0">
                  <a:pos x="7729" y="2"/>
                </a:cxn>
                <a:cxn ang="0">
                  <a:pos x="7738" y="2"/>
                </a:cxn>
                <a:cxn ang="0">
                  <a:pos x="7739" y="32"/>
                </a:cxn>
                <a:cxn ang="0">
                  <a:pos x="7967" y="42"/>
                </a:cxn>
                <a:cxn ang="0">
                  <a:pos x="8101" y="47"/>
                </a:cxn>
                <a:cxn ang="0">
                  <a:pos x="11418" y="53"/>
                </a:cxn>
                <a:cxn ang="0">
                  <a:pos x="11876" y="50"/>
                </a:cxn>
                <a:cxn ang="0">
                  <a:pos x="12817" y="57"/>
                </a:cxn>
                <a:cxn ang="0">
                  <a:pos x="13882" y="52"/>
                </a:cxn>
                <a:cxn ang="0">
                  <a:pos x="14120" y="44"/>
                </a:cxn>
                <a:cxn ang="0">
                  <a:pos x="14293" y="2"/>
                </a:cxn>
                <a:cxn ang="0">
                  <a:pos x="14942" y="3"/>
                </a:cxn>
                <a:cxn ang="0">
                  <a:pos x="15021" y="55"/>
                </a:cxn>
                <a:cxn ang="0">
                  <a:pos x="14035" y="70"/>
                </a:cxn>
                <a:cxn ang="0">
                  <a:pos x="36" y="70"/>
                </a:cxn>
                <a:cxn ang="0">
                  <a:pos x="0" y="49"/>
                </a:cxn>
                <a:cxn ang="0">
                  <a:pos x="784" y="47"/>
                </a:cxn>
                <a:cxn ang="0">
                  <a:pos x="991" y="32"/>
                </a:cxn>
                <a:cxn ang="0">
                  <a:pos x="929" y="2"/>
                </a:cxn>
              </a:cxnLst>
              <a:rect l="0" t="0" r="r" b="b"/>
              <a:pathLst>
                <a:path w="15021" h="81">
                  <a:moveTo>
                    <a:pt x="929" y="2"/>
                  </a:moveTo>
                  <a:cubicBezTo>
                    <a:pt x="1062" y="3"/>
                    <a:pt x="1195" y="0"/>
                    <a:pt x="1328" y="2"/>
                  </a:cubicBezTo>
                  <a:cubicBezTo>
                    <a:pt x="1355" y="33"/>
                    <a:pt x="1389" y="58"/>
                    <a:pt x="1433" y="52"/>
                  </a:cubicBezTo>
                  <a:cubicBezTo>
                    <a:pt x="1916" y="53"/>
                    <a:pt x="2400" y="60"/>
                    <a:pt x="2883" y="54"/>
                  </a:cubicBezTo>
                  <a:cubicBezTo>
                    <a:pt x="3003" y="56"/>
                    <a:pt x="3124" y="59"/>
                    <a:pt x="3243" y="38"/>
                  </a:cubicBezTo>
                  <a:cubicBezTo>
                    <a:pt x="3280" y="28"/>
                    <a:pt x="3313" y="55"/>
                    <a:pt x="3350" y="55"/>
                  </a:cubicBezTo>
                  <a:cubicBezTo>
                    <a:pt x="3828" y="48"/>
                    <a:pt x="4306" y="56"/>
                    <a:pt x="4784" y="51"/>
                  </a:cubicBezTo>
                  <a:cubicBezTo>
                    <a:pt x="4984" y="56"/>
                    <a:pt x="5184" y="49"/>
                    <a:pt x="5384" y="55"/>
                  </a:cubicBezTo>
                  <a:cubicBezTo>
                    <a:pt x="5463" y="60"/>
                    <a:pt x="5540" y="31"/>
                    <a:pt x="5619" y="44"/>
                  </a:cubicBezTo>
                  <a:cubicBezTo>
                    <a:pt x="5681" y="55"/>
                    <a:pt x="5744" y="50"/>
                    <a:pt x="5805" y="40"/>
                  </a:cubicBezTo>
                  <a:cubicBezTo>
                    <a:pt x="5909" y="42"/>
                    <a:pt x="6013" y="49"/>
                    <a:pt x="6117" y="56"/>
                  </a:cubicBezTo>
                  <a:cubicBezTo>
                    <a:pt x="6329" y="51"/>
                    <a:pt x="6541" y="62"/>
                    <a:pt x="6753" y="56"/>
                  </a:cubicBezTo>
                  <a:cubicBezTo>
                    <a:pt x="6913" y="58"/>
                    <a:pt x="7073" y="41"/>
                    <a:pt x="7233" y="54"/>
                  </a:cubicBezTo>
                  <a:cubicBezTo>
                    <a:pt x="7306" y="51"/>
                    <a:pt x="7379" y="51"/>
                    <a:pt x="7451" y="50"/>
                  </a:cubicBezTo>
                  <a:cubicBezTo>
                    <a:pt x="7484" y="57"/>
                    <a:pt x="7503" y="32"/>
                    <a:pt x="7509" y="3"/>
                  </a:cubicBezTo>
                  <a:lnTo>
                    <a:pt x="7514" y="2"/>
                  </a:lnTo>
                  <a:cubicBezTo>
                    <a:pt x="7516" y="9"/>
                    <a:pt x="7521" y="25"/>
                    <a:pt x="7523" y="32"/>
                  </a:cubicBezTo>
                  <a:cubicBezTo>
                    <a:pt x="7589" y="52"/>
                    <a:pt x="7659" y="52"/>
                    <a:pt x="7727" y="51"/>
                  </a:cubicBezTo>
                  <a:cubicBezTo>
                    <a:pt x="7728" y="39"/>
                    <a:pt x="7729" y="14"/>
                    <a:pt x="7729" y="2"/>
                  </a:cubicBezTo>
                  <a:lnTo>
                    <a:pt x="7738" y="2"/>
                  </a:lnTo>
                  <a:cubicBezTo>
                    <a:pt x="7738" y="10"/>
                    <a:pt x="7739" y="25"/>
                    <a:pt x="7739" y="32"/>
                  </a:cubicBezTo>
                  <a:cubicBezTo>
                    <a:pt x="7815" y="36"/>
                    <a:pt x="7891" y="61"/>
                    <a:pt x="7967" y="42"/>
                  </a:cubicBezTo>
                  <a:cubicBezTo>
                    <a:pt x="8012" y="28"/>
                    <a:pt x="8056" y="43"/>
                    <a:pt x="8101" y="47"/>
                  </a:cubicBezTo>
                  <a:cubicBezTo>
                    <a:pt x="9206" y="50"/>
                    <a:pt x="10312" y="49"/>
                    <a:pt x="11418" y="53"/>
                  </a:cubicBezTo>
                  <a:cubicBezTo>
                    <a:pt x="11571" y="53"/>
                    <a:pt x="11723" y="50"/>
                    <a:pt x="11876" y="50"/>
                  </a:cubicBezTo>
                  <a:cubicBezTo>
                    <a:pt x="12190" y="67"/>
                    <a:pt x="12504" y="50"/>
                    <a:pt x="12817" y="57"/>
                  </a:cubicBezTo>
                  <a:cubicBezTo>
                    <a:pt x="13172" y="51"/>
                    <a:pt x="13527" y="53"/>
                    <a:pt x="13882" y="52"/>
                  </a:cubicBezTo>
                  <a:cubicBezTo>
                    <a:pt x="13961" y="52"/>
                    <a:pt x="14042" y="63"/>
                    <a:pt x="14120" y="44"/>
                  </a:cubicBezTo>
                  <a:cubicBezTo>
                    <a:pt x="14178" y="28"/>
                    <a:pt x="14249" y="55"/>
                    <a:pt x="14293" y="2"/>
                  </a:cubicBezTo>
                  <a:cubicBezTo>
                    <a:pt x="14509" y="1"/>
                    <a:pt x="14726" y="2"/>
                    <a:pt x="14942" y="3"/>
                  </a:cubicBezTo>
                  <a:cubicBezTo>
                    <a:pt x="14968" y="22"/>
                    <a:pt x="14993" y="40"/>
                    <a:pt x="15021" y="55"/>
                  </a:cubicBezTo>
                  <a:cubicBezTo>
                    <a:pt x="14693" y="81"/>
                    <a:pt x="14364" y="66"/>
                    <a:pt x="14035" y="70"/>
                  </a:cubicBezTo>
                  <a:cubicBezTo>
                    <a:pt x="9369" y="70"/>
                    <a:pt x="4702" y="71"/>
                    <a:pt x="36" y="70"/>
                  </a:cubicBezTo>
                  <a:cubicBezTo>
                    <a:pt x="27" y="65"/>
                    <a:pt x="9" y="54"/>
                    <a:pt x="0" y="49"/>
                  </a:cubicBezTo>
                  <a:cubicBezTo>
                    <a:pt x="261" y="45"/>
                    <a:pt x="523" y="48"/>
                    <a:pt x="784" y="47"/>
                  </a:cubicBezTo>
                  <a:cubicBezTo>
                    <a:pt x="853" y="45"/>
                    <a:pt x="924" y="53"/>
                    <a:pt x="991" y="32"/>
                  </a:cubicBezTo>
                  <a:cubicBezTo>
                    <a:pt x="971" y="21"/>
                    <a:pt x="950" y="11"/>
                    <a:pt x="929" y="2"/>
                  </a:cubicBezTo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Freeform 81">
              <a:extLst>
                <a:ext uri="{FF2B5EF4-FFF2-40B4-BE49-F238E27FC236}">
                  <a16:creationId xmlns:a16="http://schemas.microsoft.com/office/drawing/2014/main" id="{390BAE19-CCBE-49ED-8DAB-58DA6F959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9" y="3043"/>
              <a:ext cx="1090" cy="1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65" y="2"/>
                </a:cxn>
                <a:cxn ang="0">
                  <a:pos x="1000" y="0"/>
                </a:cxn>
                <a:cxn ang="0">
                  <a:pos x="2289" y="2"/>
                </a:cxn>
                <a:cxn ang="0">
                  <a:pos x="4846" y="0"/>
                </a:cxn>
                <a:cxn ang="0">
                  <a:pos x="5328" y="2"/>
                </a:cxn>
                <a:cxn ang="0">
                  <a:pos x="5425" y="57"/>
                </a:cxn>
                <a:cxn ang="0">
                  <a:pos x="4789" y="57"/>
                </a:cxn>
                <a:cxn ang="0">
                  <a:pos x="4477" y="41"/>
                </a:cxn>
                <a:cxn ang="0">
                  <a:pos x="4291" y="45"/>
                </a:cxn>
                <a:cxn ang="0">
                  <a:pos x="4056" y="56"/>
                </a:cxn>
                <a:cxn ang="0">
                  <a:pos x="3456" y="52"/>
                </a:cxn>
                <a:cxn ang="0">
                  <a:pos x="2022" y="56"/>
                </a:cxn>
                <a:cxn ang="0">
                  <a:pos x="1915" y="39"/>
                </a:cxn>
                <a:cxn ang="0">
                  <a:pos x="1555" y="55"/>
                </a:cxn>
                <a:cxn ang="0">
                  <a:pos x="105" y="53"/>
                </a:cxn>
                <a:cxn ang="0">
                  <a:pos x="0" y="3"/>
                </a:cxn>
              </a:cxnLst>
              <a:rect l="0" t="0" r="r" b="b"/>
              <a:pathLst>
                <a:path w="5425" h="63">
                  <a:moveTo>
                    <a:pt x="0" y="3"/>
                  </a:moveTo>
                  <a:cubicBezTo>
                    <a:pt x="88" y="3"/>
                    <a:pt x="177" y="3"/>
                    <a:pt x="265" y="2"/>
                  </a:cubicBezTo>
                  <a:cubicBezTo>
                    <a:pt x="510" y="2"/>
                    <a:pt x="755" y="5"/>
                    <a:pt x="1000" y="0"/>
                  </a:cubicBezTo>
                  <a:cubicBezTo>
                    <a:pt x="1430" y="6"/>
                    <a:pt x="1859" y="0"/>
                    <a:pt x="2289" y="2"/>
                  </a:cubicBezTo>
                  <a:cubicBezTo>
                    <a:pt x="3142" y="0"/>
                    <a:pt x="3994" y="6"/>
                    <a:pt x="4846" y="0"/>
                  </a:cubicBezTo>
                  <a:cubicBezTo>
                    <a:pt x="5007" y="3"/>
                    <a:pt x="5167" y="0"/>
                    <a:pt x="5328" y="2"/>
                  </a:cubicBezTo>
                  <a:cubicBezTo>
                    <a:pt x="5346" y="40"/>
                    <a:pt x="5388" y="49"/>
                    <a:pt x="5425" y="57"/>
                  </a:cubicBezTo>
                  <a:cubicBezTo>
                    <a:pt x="5213" y="63"/>
                    <a:pt x="5001" y="52"/>
                    <a:pt x="4789" y="57"/>
                  </a:cubicBezTo>
                  <a:cubicBezTo>
                    <a:pt x="4685" y="50"/>
                    <a:pt x="4581" y="43"/>
                    <a:pt x="4477" y="41"/>
                  </a:cubicBezTo>
                  <a:cubicBezTo>
                    <a:pt x="4416" y="51"/>
                    <a:pt x="4353" y="56"/>
                    <a:pt x="4291" y="45"/>
                  </a:cubicBezTo>
                  <a:cubicBezTo>
                    <a:pt x="4212" y="32"/>
                    <a:pt x="4135" y="61"/>
                    <a:pt x="4056" y="56"/>
                  </a:cubicBezTo>
                  <a:cubicBezTo>
                    <a:pt x="3856" y="50"/>
                    <a:pt x="3656" y="57"/>
                    <a:pt x="3456" y="52"/>
                  </a:cubicBezTo>
                  <a:cubicBezTo>
                    <a:pt x="2978" y="57"/>
                    <a:pt x="2500" y="49"/>
                    <a:pt x="2022" y="56"/>
                  </a:cubicBezTo>
                  <a:cubicBezTo>
                    <a:pt x="1985" y="56"/>
                    <a:pt x="1952" y="29"/>
                    <a:pt x="1915" y="39"/>
                  </a:cubicBezTo>
                  <a:cubicBezTo>
                    <a:pt x="1796" y="60"/>
                    <a:pt x="1675" y="57"/>
                    <a:pt x="1555" y="55"/>
                  </a:cubicBezTo>
                  <a:cubicBezTo>
                    <a:pt x="1072" y="61"/>
                    <a:pt x="588" y="54"/>
                    <a:pt x="105" y="53"/>
                  </a:cubicBezTo>
                  <a:cubicBezTo>
                    <a:pt x="61" y="59"/>
                    <a:pt x="27" y="34"/>
                    <a:pt x="0" y="3"/>
                  </a:cubicBezTo>
                </a:path>
              </a:pathLst>
            </a:custGeom>
            <a:solidFill>
              <a:srgbClr val="4A4C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" name="Freeform 82">
              <a:extLst>
                <a:ext uri="{FF2B5EF4-FFF2-40B4-BE49-F238E27FC236}">
                  <a16:creationId xmlns:a16="http://schemas.microsoft.com/office/drawing/2014/main" id="{A77877B8-4B01-483E-9FFD-EF68DBAF8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" y="3043"/>
              <a:ext cx="172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53" y="2"/>
                </a:cxn>
                <a:cxn ang="0">
                  <a:pos x="795" y="49"/>
                </a:cxn>
                <a:cxn ang="0">
                  <a:pos x="577" y="53"/>
                </a:cxn>
                <a:cxn ang="0">
                  <a:pos x="97" y="55"/>
                </a:cxn>
                <a:cxn ang="0">
                  <a:pos x="0" y="0"/>
                </a:cxn>
              </a:cxnLst>
              <a:rect l="0" t="0" r="r" b="b"/>
              <a:pathLst>
                <a:path w="853" h="57">
                  <a:moveTo>
                    <a:pt x="0" y="0"/>
                  </a:moveTo>
                  <a:cubicBezTo>
                    <a:pt x="285" y="1"/>
                    <a:pt x="569" y="0"/>
                    <a:pt x="853" y="2"/>
                  </a:cubicBezTo>
                  <a:cubicBezTo>
                    <a:pt x="847" y="31"/>
                    <a:pt x="828" y="56"/>
                    <a:pt x="795" y="49"/>
                  </a:cubicBezTo>
                  <a:cubicBezTo>
                    <a:pt x="723" y="50"/>
                    <a:pt x="650" y="50"/>
                    <a:pt x="577" y="53"/>
                  </a:cubicBezTo>
                  <a:cubicBezTo>
                    <a:pt x="417" y="40"/>
                    <a:pt x="257" y="57"/>
                    <a:pt x="97" y="55"/>
                  </a:cubicBezTo>
                  <a:cubicBezTo>
                    <a:pt x="60" y="47"/>
                    <a:pt x="18" y="38"/>
                    <a:pt x="0" y="0"/>
                  </a:cubicBez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Freeform 83">
              <a:extLst>
                <a:ext uri="{FF2B5EF4-FFF2-40B4-BE49-F238E27FC236}">
                  <a16:creationId xmlns:a16="http://schemas.microsoft.com/office/drawing/2014/main" id="{47CF65B2-6C5C-424B-899E-B779E28D4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" y="3043"/>
              <a:ext cx="43" cy="1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15" y="2"/>
                </a:cxn>
                <a:cxn ang="0">
                  <a:pos x="213" y="51"/>
                </a:cxn>
                <a:cxn ang="0">
                  <a:pos x="9" y="32"/>
                </a:cxn>
                <a:cxn ang="0">
                  <a:pos x="0" y="2"/>
                </a:cxn>
              </a:cxnLst>
              <a:rect l="0" t="0" r="r" b="b"/>
              <a:pathLst>
                <a:path w="215" h="52">
                  <a:moveTo>
                    <a:pt x="0" y="2"/>
                  </a:moveTo>
                  <a:cubicBezTo>
                    <a:pt x="72" y="0"/>
                    <a:pt x="143" y="3"/>
                    <a:pt x="215" y="2"/>
                  </a:cubicBezTo>
                  <a:cubicBezTo>
                    <a:pt x="215" y="14"/>
                    <a:pt x="214" y="39"/>
                    <a:pt x="213" y="51"/>
                  </a:cubicBezTo>
                  <a:cubicBezTo>
                    <a:pt x="145" y="52"/>
                    <a:pt x="75" y="52"/>
                    <a:pt x="9" y="32"/>
                  </a:cubicBezTo>
                  <a:cubicBezTo>
                    <a:pt x="7" y="25"/>
                    <a:pt x="2" y="9"/>
                    <a:pt x="0" y="2"/>
                  </a:cubicBez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" name="Freeform 84">
              <a:extLst>
                <a:ext uri="{FF2B5EF4-FFF2-40B4-BE49-F238E27FC236}">
                  <a16:creationId xmlns:a16="http://schemas.microsoft.com/office/drawing/2014/main" id="{FE6913F6-F056-4425-AA52-730BA0CF8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" y="3043"/>
              <a:ext cx="897" cy="1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4366" y="5"/>
                </a:cxn>
                <a:cxn ang="0">
                  <a:pos x="4462" y="36"/>
                </a:cxn>
                <a:cxn ang="0">
                  <a:pos x="4138" y="50"/>
                </a:cxn>
                <a:cxn ang="0">
                  <a:pos x="3680" y="53"/>
                </a:cxn>
                <a:cxn ang="0">
                  <a:pos x="363" y="47"/>
                </a:cxn>
                <a:cxn ang="0">
                  <a:pos x="229" y="42"/>
                </a:cxn>
                <a:cxn ang="0">
                  <a:pos x="1" y="32"/>
                </a:cxn>
                <a:cxn ang="0">
                  <a:pos x="0" y="2"/>
                </a:cxn>
              </a:cxnLst>
              <a:rect l="0" t="0" r="r" b="b"/>
              <a:pathLst>
                <a:path w="4462" h="61">
                  <a:moveTo>
                    <a:pt x="0" y="2"/>
                  </a:moveTo>
                  <a:cubicBezTo>
                    <a:pt x="1455" y="5"/>
                    <a:pt x="2911" y="0"/>
                    <a:pt x="4366" y="5"/>
                  </a:cubicBezTo>
                  <a:cubicBezTo>
                    <a:pt x="4396" y="21"/>
                    <a:pt x="4428" y="31"/>
                    <a:pt x="4462" y="36"/>
                  </a:cubicBezTo>
                  <a:cubicBezTo>
                    <a:pt x="4354" y="34"/>
                    <a:pt x="4242" y="15"/>
                    <a:pt x="4138" y="50"/>
                  </a:cubicBezTo>
                  <a:cubicBezTo>
                    <a:pt x="3985" y="50"/>
                    <a:pt x="3833" y="53"/>
                    <a:pt x="3680" y="53"/>
                  </a:cubicBezTo>
                  <a:cubicBezTo>
                    <a:pt x="2574" y="49"/>
                    <a:pt x="1468" y="50"/>
                    <a:pt x="363" y="47"/>
                  </a:cubicBezTo>
                  <a:cubicBezTo>
                    <a:pt x="318" y="43"/>
                    <a:pt x="274" y="28"/>
                    <a:pt x="229" y="42"/>
                  </a:cubicBezTo>
                  <a:cubicBezTo>
                    <a:pt x="153" y="61"/>
                    <a:pt x="77" y="36"/>
                    <a:pt x="1" y="32"/>
                  </a:cubicBezTo>
                  <a:cubicBezTo>
                    <a:pt x="1" y="25"/>
                    <a:pt x="0" y="10"/>
                    <a:pt x="0" y="2"/>
                  </a:cubicBezTo>
                  <a:close/>
                </a:path>
              </a:pathLst>
            </a:custGeom>
            <a:solidFill>
              <a:srgbClr val="1819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Freeform 85">
              <a:extLst>
                <a:ext uri="{FF2B5EF4-FFF2-40B4-BE49-F238E27FC236}">
                  <a16:creationId xmlns:a16="http://schemas.microsoft.com/office/drawing/2014/main" id="{4536ABA2-9557-4520-9AD3-858686490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0" y="3043"/>
              <a:ext cx="414" cy="13"/>
            </a:xfrm>
            <a:custGeom>
              <a:avLst/>
              <a:gdLst/>
              <a:ahLst/>
              <a:cxnLst>
                <a:cxn ang="0">
                  <a:pos x="228" y="6"/>
                </a:cxn>
                <a:cxn ang="0">
                  <a:pos x="1770" y="4"/>
                </a:cxn>
                <a:cxn ang="0">
                  <a:pos x="2060" y="3"/>
                </a:cxn>
                <a:cxn ang="0">
                  <a:pos x="2006" y="53"/>
                </a:cxn>
                <a:cxn ang="0">
                  <a:pos x="941" y="58"/>
                </a:cxn>
                <a:cxn ang="0">
                  <a:pos x="0" y="51"/>
                </a:cxn>
                <a:cxn ang="0">
                  <a:pos x="324" y="37"/>
                </a:cxn>
                <a:cxn ang="0">
                  <a:pos x="228" y="6"/>
                </a:cxn>
              </a:cxnLst>
              <a:rect l="0" t="0" r="r" b="b"/>
              <a:pathLst>
                <a:path w="2060" h="68">
                  <a:moveTo>
                    <a:pt x="228" y="6"/>
                  </a:moveTo>
                  <a:cubicBezTo>
                    <a:pt x="742" y="0"/>
                    <a:pt x="1256" y="5"/>
                    <a:pt x="1770" y="4"/>
                  </a:cubicBezTo>
                  <a:cubicBezTo>
                    <a:pt x="1867" y="3"/>
                    <a:pt x="1963" y="4"/>
                    <a:pt x="2060" y="3"/>
                  </a:cubicBezTo>
                  <a:cubicBezTo>
                    <a:pt x="2042" y="20"/>
                    <a:pt x="2024" y="36"/>
                    <a:pt x="2006" y="53"/>
                  </a:cubicBezTo>
                  <a:cubicBezTo>
                    <a:pt x="1651" y="54"/>
                    <a:pt x="1296" y="52"/>
                    <a:pt x="941" y="58"/>
                  </a:cubicBezTo>
                  <a:cubicBezTo>
                    <a:pt x="628" y="51"/>
                    <a:pt x="314" y="68"/>
                    <a:pt x="0" y="51"/>
                  </a:cubicBezTo>
                  <a:cubicBezTo>
                    <a:pt x="104" y="16"/>
                    <a:pt x="216" y="35"/>
                    <a:pt x="324" y="37"/>
                  </a:cubicBezTo>
                  <a:cubicBezTo>
                    <a:pt x="290" y="32"/>
                    <a:pt x="258" y="22"/>
                    <a:pt x="228" y="6"/>
                  </a:cubicBezTo>
                  <a:close/>
                </a:path>
              </a:pathLst>
            </a:custGeom>
            <a:solidFill>
              <a:srgbClr val="4142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" name="Freeform 86">
              <a:extLst>
                <a:ext uri="{FF2B5EF4-FFF2-40B4-BE49-F238E27FC236}">
                  <a16:creationId xmlns:a16="http://schemas.microsoft.com/office/drawing/2014/main" id="{96A54067-462A-4645-AFDF-B1BBD5E52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3" y="3043"/>
              <a:ext cx="83" cy="13"/>
            </a:xfrm>
            <a:custGeom>
              <a:avLst/>
              <a:gdLst/>
              <a:ahLst/>
              <a:cxnLst>
                <a:cxn ang="0">
                  <a:pos x="54" y="1"/>
                </a:cxn>
                <a:cxn ang="0">
                  <a:pos x="411" y="1"/>
                </a:cxn>
                <a:cxn ang="0">
                  <a:pos x="238" y="43"/>
                </a:cxn>
                <a:cxn ang="0">
                  <a:pos x="0" y="51"/>
                </a:cxn>
                <a:cxn ang="0">
                  <a:pos x="54" y="1"/>
                </a:cxn>
              </a:cxnLst>
              <a:rect l="0" t="0" r="r" b="b"/>
              <a:pathLst>
                <a:path w="411" h="62">
                  <a:moveTo>
                    <a:pt x="54" y="1"/>
                  </a:moveTo>
                  <a:cubicBezTo>
                    <a:pt x="173" y="0"/>
                    <a:pt x="292" y="1"/>
                    <a:pt x="411" y="1"/>
                  </a:cubicBezTo>
                  <a:cubicBezTo>
                    <a:pt x="367" y="54"/>
                    <a:pt x="296" y="27"/>
                    <a:pt x="238" y="43"/>
                  </a:cubicBezTo>
                  <a:cubicBezTo>
                    <a:pt x="160" y="62"/>
                    <a:pt x="79" y="51"/>
                    <a:pt x="0" y="51"/>
                  </a:cubicBezTo>
                  <a:cubicBezTo>
                    <a:pt x="18" y="34"/>
                    <a:pt x="36" y="18"/>
                    <a:pt x="54" y="1"/>
                  </a:cubicBezTo>
                </a:path>
              </a:pathLst>
            </a:custGeom>
            <a:solidFill>
              <a:srgbClr val="5D5E6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40" name="Date Placeholder 3">
            <a:extLst>
              <a:ext uri="{FF2B5EF4-FFF2-40B4-BE49-F238E27FC236}">
                <a16:creationId xmlns:a16="http://schemas.microsoft.com/office/drawing/2014/main" id="{1BFBA3B4-31B1-42FD-9D2E-67D8E5E611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41" name="Footer Placeholder 4">
            <a:extLst>
              <a:ext uri="{FF2B5EF4-FFF2-40B4-BE49-F238E27FC236}">
                <a16:creationId xmlns:a16="http://schemas.microsoft.com/office/drawing/2014/main" id="{EF60BA7F-D8DD-4895-918B-1F0E1C93D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2" name="Slide Number Placeholder 5">
            <a:extLst>
              <a:ext uri="{FF2B5EF4-FFF2-40B4-BE49-F238E27FC236}">
                <a16:creationId xmlns:a16="http://schemas.microsoft.com/office/drawing/2014/main" id="{EDDB9F20-6040-43D7-9C79-3E7BB6220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5" name="Title 1">
            <a:extLst>
              <a:ext uri="{FF2B5EF4-FFF2-40B4-BE49-F238E27FC236}">
                <a16:creationId xmlns:a16="http://schemas.microsoft.com/office/drawing/2014/main" id="{89304FD6-5F86-493D-BFC7-6EAA6979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5257801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6" name="Content Placeholder 2">
            <a:extLst>
              <a:ext uri="{FF2B5EF4-FFF2-40B4-BE49-F238E27FC236}">
                <a16:creationId xmlns:a16="http://schemas.microsoft.com/office/drawing/2014/main" id="{91A768D7-38FD-4DE8-8229-6A96B6B0C2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4921973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37" name="Picture 136" descr="Text, logo&#10;&#10;Description automatically generated">
            <a:extLst>
              <a:ext uri="{FF2B5EF4-FFF2-40B4-BE49-F238E27FC236}">
                <a16:creationId xmlns:a16="http://schemas.microsoft.com/office/drawing/2014/main" id="{3813A5C2-3DFD-4771-8A85-F9A442A86E7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5297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Notebook (X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CCA111D-3A26-493C-877F-DF5AD8AE2F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1"/>
          <a:stretch/>
        </p:blipFill>
        <p:spPr>
          <a:xfrm>
            <a:off x="0" y="0"/>
            <a:ext cx="6599719" cy="6857143"/>
          </a:xfrm>
          <a:prstGeom prst="rect">
            <a:avLst/>
          </a:prstGeom>
        </p:spPr>
      </p:pic>
      <p:pic>
        <p:nvPicPr>
          <p:cNvPr id="137" name="Laptop" descr="laptop.png">
            <a:extLst>
              <a:ext uri="{FF2B5EF4-FFF2-40B4-BE49-F238E27FC236}">
                <a16:creationId xmlns:a16="http://schemas.microsoft.com/office/drawing/2014/main" id="{91E6A547-0933-46FE-B473-4582A8F78D8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334273" y="1200242"/>
            <a:ext cx="6687553" cy="3921972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B1F87D76-4DE9-4216-B8B7-FDC0F318A8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6D1C9EE8-3E21-4E88-81A5-0805D2A41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53F7295-D02B-4245-AF4E-A948C0F08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5C8793F-C20F-46AE-A966-F80E07904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5257801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5C69CE3E-8D51-4290-875F-275EA47BE8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4921973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 descr="Text, logo&#10;&#10;Description automatically generated">
            <a:extLst>
              <a:ext uri="{FF2B5EF4-FFF2-40B4-BE49-F238E27FC236}">
                <a16:creationId xmlns:a16="http://schemas.microsoft.com/office/drawing/2014/main" id="{78D4AE27-3289-49C0-A9B4-84AEB8049A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575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C (X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0C6B2-265D-4E8E-A3A1-4EB387AA1C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1"/>
          <a:stretch/>
        </p:blipFill>
        <p:spPr>
          <a:xfrm>
            <a:off x="0" y="0"/>
            <a:ext cx="6599719" cy="6857143"/>
          </a:xfrm>
          <a:prstGeom prst="rect">
            <a:avLst/>
          </a:prstGeom>
        </p:spPr>
      </p:pic>
      <p:pic>
        <p:nvPicPr>
          <p:cNvPr id="12" name="Computer screeb" descr="imac-no-shadow-window-cut-out.png">
            <a:extLst>
              <a:ext uri="{FF2B5EF4-FFF2-40B4-BE49-F238E27FC236}">
                <a16:creationId xmlns:a16="http://schemas.microsoft.com/office/drawing/2014/main" id="{9AC150A2-0051-4E08-8B1F-FD4CCACE61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834744" y="1177382"/>
            <a:ext cx="6086264" cy="4855970"/>
          </a:xfrm>
          <a:prstGeom prst="rect">
            <a:avLst/>
          </a:prstGeom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259AF5F6-24A6-490E-9982-81133D1CDB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B543BEF3-79F3-4BBA-B23E-CC4E12B2F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B2869B86-66E5-40D0-96A0-B790515C7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073D90B3-9FCF-4448-A140-B11A4D982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5257801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1A424680-EE32-40FC-BFB4-75727F9DC6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4921973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3" name="Picture 12" descr="Text, logo&#10;&#10;Description automatically generated">
            <a:extLst>
              <a:ext uri="{FF2B5EF4-FFF2-40B4-BE49-F238E27FC236}">
                <a16:creationId xmlns:a16="http://schemas.microsoft.com/office/drawing/2014/main" id="{0B16EDD0-DF42-4288-AB3F-8B1944001F2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107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hot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EC1B09B-1814-47B6-98CF-7490EDCBE8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C198749-7D0C-4F8D-B771-CEB0C8C9A4B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8215873" cy="6857143"/>
          </a:xfrm>
          <a:prstGeom prst="rect">
            <a:avLst/>
          </a:prstGeom>
        </p:spPr>
      </p:pic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8E6EB1CB-F0A8-4A34-A5FF-E2C05B4F64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5F24E054-6196-4344-BF3E-C1E9E92FD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35C110F-4C10-4034-9734-F75D9E64A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84F76E0E-4545-4E42-BA89-ACE89C1C02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8E331683-C226-44D6-87B5-A71B12290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Text, logo&#10;&#10;Description automatically generated">
            <a:extLst>
              <a:ext uri="{FF2B5EF4-FFF2-40B4-BE49-F238E27FC236}">
                <a16:creationId xmlns:a16="http://schemas.microsoft.com/office/drawing/2014/main" id="{D277D220-1CC1-472C-8754-7F9EA08B57C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1105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47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itting in a train&#10;&#10;Description automatically generated with low confidence">
            <a:extLst>
              <a:ext uri="{FF2B5EF4-FFF2-40B4-BE49-F238E27FC236}">
                <a16:creationId xmlns:a16="http://schemas.microsoft.com/office/drawing/2014/main" id="{35516405-D914-4069-8B60-81AE4F95C1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2"/>
          <a:stretch/>
        </p:blipFill>
        <p:spPr>
          <a:xfrm>
            <a:off x="6165654" y="0"/>
            <a:ext cx="6026346" cy="6858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1678E7D-7A1E-44CE-A3BB-AC80F550E51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8215873" cy="6857143"/>
          </a:xfrm>
          <a:prstGeom prst="rect">
            <a:avLst/>
          </a:prstGeom>
        </p:spPr>
      </p:pic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2A08749A-759C-4E3D-B9D4-B937A4962F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E9295219-161F-46F6-89DC-B6D046961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255ED0F5-C855-4742-B597-76142ECEE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21878DCD-A6EB-40ED-98AE-0449413BB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22DCBB6B-1E44-4DC7-ACFC-7456F2A12C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Picture 9" descr="Text, logo&#10;&#10;Description automatically generated">
            <a:extLst>
              <a:ext uri="{FF2B5EF4-FFF2-40B4-BE49-F238E27FC236}">
                <a16:creationId xmlns:a16="http://schemas.microsoft.com/office/drawing/2014/main" id="{D2F4CCF7-112E-4109-9160-C1964F75D81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70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without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8D7F928C-C47C-4B76-9A3B-9C7A8CDE6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49D806CB-173D-4FF1-BE4C-16D2B42B2C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EB2FE8D-A366-4334-82ED-6BE7D3EA7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73317EDF-9EC0-418B-BB42-3E96BC978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Text, logo&#10;&#10;Description automatically generated">
            <a:extLst>
              <a:ext uri="{FF2B5EF4-FFF2-40B4-BE49-F238E27FC236}">
                <a16:creationId xmlns:a16="http://schemas.microsoft.com/office/drawing/2014/main" id="{12503FC6-1F8B-4FE1-8C09-54A1E9CF57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686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597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without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8D7F928C-C47C-4B76-9A3B-9C7A8CDE6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F5AF810-0C51-47D5-A44E-2FF09B5098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600" y="1183072"/>
            <a:ext cx="10515600" cy="4806800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49D806CB-173D-4FF1-BE4C-16D2B42B2C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EB2FE8D-A366-4334-82ED-6BE7D3EA7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73317EDF-9EC0-418B-BB42-3E96BC978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Text, logo&#10;&#10;Description automatically generated">
            <a:extLst>
              <a:ext uri="{FF2B5EF4-FFF2-40B4-BE49-F238E27FC236}">
                <a16:creationId xmlns:a16="http://schemas.microsoft.com/office/drawing/2014/main" id="{074934C0-F894-46E9-9E1D-741338C114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97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597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out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BD3EE37-D5C3-4071-8875-E11E2396C8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18160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4C3FCD3-C26F-44C3-98F7-472850985E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69429" y="1187003"/>
            <a:ext cx="518160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18BABE6-9BE6-4C0C-BF1D-F46A4D756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01104276-BF50-4F44-B94F-8501FA2463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580D7A9E-AF9C-4DFD-9308-8965FA189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B596F83-EE31-4AF9-854F-6112561C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3B790CBF-43B6-47AD-8A98-80CFF28AAB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0781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boxed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F8505-178C-4E3C-9C67-1A516F50A0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2513" y="1652449"/>
            <a:ext cx="5181600" cy="4089400"/>
          </a:xfrm>
          <a:solidFill>
            <a:srgbClr val="EFEEEE"/>
          </a:solidFill>
          <a:ln>
            <a:noFill/>
          </a:ln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0EFB3E-0FC1-4215-A3D2-E8296734F4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56513" y="1652449"/>
            <a:ext cx="5181600" cy="4089400"/>
          </a:xfrm>
          <a:solidFill>
            <a:srgbClr val="EFEEEE"/>
          </a:solidFill>
          <a:ln>
            <a:noFill/>
          </a:ln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967506E-F7DF-4F9A-B144-4A7DB19D0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87FDCD22-19D8-4363-9B9C-4100767936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859218" y="1121227"/>
            <a:ext cx="5178895" cy="401500"/>
          </a:xfrm>
          <a:solidFill>
            <a:srgbClr val="EFEEEE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rgbClr val="8F1FF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  <a:endParaRPr lang="en-GB" dirty="0"/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1EEB6107-116B-4C28-B385-F9616633958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3037" y="1121227"/>
            <a:ext cx="5191076" cy="401500"/>
          </a:xfrm>
          <a:solidFill>
            <a:srgbClr val="EFEEEE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rgbClr val="8F1FF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  <a:endParaRPr lang="en-GB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EA8BC69D-8200-4D18-9B1D-142400A0FE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C8D09544-B9ED-4A2F-8D3B-47AD289B6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E385DD27-92CC-40DC-913E-62EDD5589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 descr="Text, logo&#10;&#10;Description automatically generated">
            <a:extLst>
              <a:ext uri="{FF2B5EF4-FFF2-40B4-BE49-F238E27FC236}">
                <a16:creationId xmlns:a16="http://schemas.microsoft.com/office/drawing/2014/main" id="{ADF5FC5E-0454-42D2-9B96-1E4B551A8E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9408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2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rint friend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E1A8836-82A4-491D-B256-45FA0D4CEC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D681DB49-BE94-4B73-85A5-5FB46D362C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16700" y="1325245"/>
            <a:ext cx="514511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rgbClr val="706F6F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7AF7545-6082-4C5D-A076-37CF4023A0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16700" y="4779390"/>
            <a:ext cx="4123944" cy="1527142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706F6F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Presenter’s name</a:t>
            </a:r>
          </a:p>
          <a:p>
            <a:r>
              <a:rPr lang="en-US" dirty="0"/>
              <a:t>Date</a:t>
            </a:r>
            <a:endParaRPr lang="en-GB" dirty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F853DA1-EDA3-4AD7-A495-A1EB109D7E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94BAD481-9382-4B44-8764-C03C1870B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CD619232-4879-4EF7-A48A-DE96EB707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2999" y="6322455"/>
            <a:ext cx="6273487" cy="365125"/>
          </a:xfrm>
          <a:prstGeom prst="rect">
            <a:avLst/>
          </a:prstGeom>
        </p:spPr>
        <p:txBody>
          <a:bodyPr anchor="b"/>
          <a:lstStyle>
            <a:lvl1pPr algn="l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EA4DA73-7FF9-498A-A70B-8DCCF65BFA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39" y="622221"/>
            <a:ext cx="2875444" cy="48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6511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56" userDrawn="1">
          <p15:clr>
            <a:srgbClr val="FBAE40"/>
          </p15:clr>
        </p15:guide>
        <p15:guide id="2" pos="59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&amp; table without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AC60FE2-2816-47F4-8ABD-D0F3E08EA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B8369830-AE31-4E91-8334-33078BE34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7FC866D0-31DE-4655-A5AE-1E5A4B767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27E6BDA-32FD-4E54-8BBB-79EBB594D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B1479FE-D361-4A96-8572-7DCB40FFD645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104465672"/>
              </p:ext>
            </p:extLst>
          </p:nvPr>
        </p:nvGraphicFramePr>
        <p:xfrm>
          <a:off x="469823" y="3519060"/>
          <a:ext cx="9532800" cy="2092035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06560">
                  <a:extLst>
                    <a:ext uri="{9D8B030D-6E8A-4147-A177-3AD203B41FA5}">
                      <a16:colId xmlns:a16="http://schemas.microsoft.com/office/drawing/2014/main" val="1671834593"/>
                    </a:ext>
                  </a:extLst>
                </a:gridCol>
                <a:gridCol w="1906560">
                  <a:extLst>
                    <a:ext uri="{9D8B030D-6E8A-4147-A177-3AD203B41FA5}">
                      <a16:colId xmlns:a16="http://schemas.microsoft.com/office/drawing/2014/main" val="2564989448"/>
                    </a:ext>
                  </a:extLst>
                </a:gridCol>
                <a:gridCol w="1906560">
                  <a:extLst>
                    <a:ext uri="{9D8B030D-6E8A-4147-A177-3AD203B41FA5}">
                      <a16:colId xmlns:a16="http://schemas.microsoft.com/office/drawing/2014/main" val="1161266431"/>
                    </a:ext>
                  </a:extLst>
                </a:gridCol>
                <a:gridCol w="1906560">
                  <a:extLst>
                    <a:ext uri="{9D8B030D-6E8A-4147-A177-3AD203B41FA5}">
                      <a16:colId xmlns:a16="http://schemas.microsoft.com/office/drawing/2014/main" val="1960355449"/>
                    </a:ext>
                  </a:extLst>
                </a:gridCol>
                <a:gridCol w="1906560">
                  <a:extLst>
                    <a:ext uri="{9D8B030D-6E8A-4147-A177-3AD203B41FA5}">
                      <a16:colId xmlns:a16="http://schemas.microsoft.com/office/drawing/2014/main" val="161396626"/>
                    </a:ext>
                  </a:extLst>
                </a:gridCol>
              </a:tblGrid>
              <a:tr h="41840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9705710"/>
                  </a:ext>
                </a:extLst>
              </a:tr>
              <a:tr h="41840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6213902"/>
                  </a:ext>
                </a:extLst>
              </a:tr>
              <a:tr h="41840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652661"/>
                  </a:ext>
                </a:extLst>
              </a:tr>
              <a:tr h="41840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373729"/>
                  </a:ext>
                </a:extLst>
              </a:tr>
              <a:tr h="41840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8118487"/>
                  </a:ext>
                </a:extLst>
              </a:tr>
            </a:tbl>
          </a:graphicData>
        </a:graphic>
      </p:graphicFrame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0054823-8B46-4780-B1F5-18BAAF292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600" y="1183072"/>
            <a:ext cx="10515600" cy="2003473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ECF825C2-16FF-41DE-817D-1AE0C83521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7477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&amp; chart without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AC60FE2-2816-47F4-8ABD-D0F3E08EA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B8369830-AE31-4E91-8334-33078BE34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7FC866D0-31DE-4655-A5AE-1E5A4B767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27E6BDA-32FD-4E54-8BBB-79EBB594D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0054823-8B46-4780-B1F5-18BAAF292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600" y="1183072"/>
            <a:ext cx="10515600" cy="2003473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BBE77FD3-3630-43A6-84E2-0FB09A92A992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4182335656"/>
              </p:ext>
            </p:extLst>
          </p:nvPr>
        </p:nvGraphicFramePr>
        <p:xfrm>
          <a:off x="469825" y="3414416"/>
          <a:ext cx="8261927" cy="2752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9" descr="Text, logo&#10;&#10;Description automatically generated">
            <a:extLst>
              <a:ext uri="{FF2B5EF4-FFF2-40B4-BE49-F238E27FC236}">
                <a16:creationId xmlns:a16="http://schemas.microsoft.com/office/drawing/2014/main" id="{3685782D-0793-44E3-AA43-4C31DB75F80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9055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PRINT FRIEND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FDD8E03-BFF9-413B-A58E-1B95CC0AF8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76" cy="685714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858DECE-230A-4338-A280-82D80782FC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E6D3CC2-E2B6-407A-B81B-BAAF83E081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18221681-1313-4EAA-B456-EE5C69EB5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ACEE516-1AAA-4D6B-A4BC-6001B1CA1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DA801196-4862-4D6A-9893-FBE4B0C390E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3145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PRINT FRIEND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858DECE-230A-4338-A280-82D80782FC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C6FF17-FE76-4336-B58C-FCC6DEA48F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27" y="6303604"/>
            <a:ext cx="2223501" cy="37416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3B8F424-F761-4097-A93C-192273BA612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7243D69-C72F-467C-AE66-931667947E6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6C102248-BB24-4C05-83BD-9094B7BB99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4581309C-94DA-4090-AF16-26D2FE885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DF8E157-3C02-45EE-82FD-E54D37DA0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6696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KY HealthRo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46EDC8-E2A6-4B9C-9A5E-EF19C4C863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858DECE-230A-4338-A280-82D80782FC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 (</a:t>
            </a:r>
            <a:r>
              <a:rPr lang="en-US" dirty="0" err="1"/>
              <a:t>HealthRoster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2ED75E0A-88D6-462F-9C12-EF7B67BFDF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6A1EACB4-A597-4868-B249-8ED9C6395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91D2F968-7405-412F-AB36-292430099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E8519D-A7CA-4163-8CA4-156DDCFD9C7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3389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KY HealthRo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14FC76F-0879-4F32-B857-36441D00E1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858DECE-230A-4338-A280-82D80782FC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 (</a:t>
            </a:r>
            <a:r>
              <a:rPr lang="en-US" dirty="0" err="1"/>
              <a:t>HealthRoster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BFEE2DFF-EFCF-460E-B064-E57926FF76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8EBA456-FED7-4235-8BA2-D13D7B57E4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1ED1F796-4C66-4886-86BF-5BA255FA3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0AA488F-9D8E-403A-A4EB-A44FAF41B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E92D1DA-82E8-4EBA-BDBE-40D358A6C9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8585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JADE Med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8B6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3FB1F93-C485-4B1E-BD1E-A8FD2098D1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6F9D6CC-F802-43FD-BC0D-5F7F8931236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 (Medics)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C5633E6-EC5F-4707-9C0C-B47F2F8DCA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FF154156-A188-4ECD-8953-83D1B5B37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FA031D9-09A5-4C2C-83C3-763BACADE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90F53C1-67B3-40D7-AC2E-0507891C61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0377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JADE Med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8B6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858DECE-230A-4338-A280-82D80782FC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 (Medics)</a:t>
            </a:r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B598C88-469A-431B-8432-F55A32B076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0B6082E6-FF39-4545-BE66-5F9565B92E0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8" name="Date Placeholder 3">
            <a:extLst>
              <a:ext uri="{FF2B5EF4-FFF2-40B4-BE49-F238E27FC236}">
                <a16:creationId xmlns:a16="http://schemas.microsoft.com/office/drawing/2014/main" id="{0494A9A6-5E5A-4C67-A6B2-1148DFEB94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93FB7F3B-5BEE-4430-B530-05BCD03DA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40302251-A311-48B5-A743-404ACA5BD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E23FC8-891A-4EAB-800A-6E5C1C01CD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1481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NDIGO As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1B535DD-47CD-4489-BFA6-4CD03A79F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244AB7F-11F2-4334-B897-327FB3077A5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671E78A-68FB-4A29-9D05-17EDD792F8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br>
              <a:rPr lang="en-US" dirty="0"/>
            </a:br>
            <a:r>
              <a:rPr lang="en-US" dirty="0"/>
              <a:t>(Assure)</a:t>
            </a:r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EBE6C7F-FAF1-4B2F-94FE-49B47F750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DEED837-8CD6-4D54-85C8-1D8E72578E8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6590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INDIGO Ass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4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671E78A-68FB-4A29-9D05-17EDD792F8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br>
              <a:rPr lang="en-US" dirty="0"/>
            </a:br>
            <a:r>
              <a:rPr lang="en-US" dirty="0"/>
              <a:t>(Assure)</a:t>
            </a:r>
            <a:endParaRPr lang="en-GB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948151D-9F57-4C48-960C-DFB54DD092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21F3C6D8-F48B-4562-A1FB-594A6EA60D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66BCAD8C-4734-46B4-9086-FB853D7ED4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BE491B48-852F-4CF8-B1CB-A5A50F93A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38AAC5-87D0-4D38-8ECF-EC910D7BF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71948C-F343-43AF-8554-FDAFA352AE9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195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40623DA4-3277-44ED-808E-58E6EB3E63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19DFE3B-A2E0-487C-8145-D47CDE9FAC8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564D0B7-9E80-4845-8452-C6FE7898B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429" y="160167"/>
            <a:ext cx="10918371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87C8950-DE7F-4190-9035-F7347EB491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429" y="1183072"/>
            <a:ext cx="10918371" cy="4806800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FD586D8-C660-493F-A12B-01025F6A6D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23766FF-678B-459D-8B11-BD6A5B697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C7E29B2-2E96-400A-B7FF-81B92EFE7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25898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56" userDrawn="1">
          <p15:clr>
            <a:srgbClr val="FBAE40"/>
          </p15:clr>
        </p15:guide>
        <p15:guide id="2" pos="325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701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A7F4F43-7522-4BC5-A478-F9C1E4CCD2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497936F-E04B-4B65-ACC6-AFF728C074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44D0199-75BA-4ED9-9E52-0574082A2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2905BCE-B187-4C71-A447-9A3FE1C37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4B0A9D-82FF-4D23-BC2E-D1091E6844C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0393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701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6A3150C-8DB3-44C3-8DBF-2AE73801B8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6DAD74A6-AE37-4597-8B3E-6C27D8B6D6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10DABDCB-44F6-46A3-8A8C-DC7749F56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26587A5D-42DF-415D-A5F6-0E6673B08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06F08A63-9EE3-4841-93F6-FBF5C145D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6FF717B-3C91-4A9F-96C2-E0310539BE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337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LILAC New Brand 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E7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17BC60-877B-462A-9358-007909FDE8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br>
              <a:rPr lang="en-US" dirty="0"/>
            </a:br>
            <a:r>
              <a:rPr lang="en-US" dirty="0"/>
              <a:t>(New Brand X)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D9015AF-0A45-45D5-AD4B-9AAF5A6433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2B85284-95E1-47B8-9107-5CF9C082D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778433C-2ACE-45EF-BB6D-B7FAB2F00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A14BBCB-B447-432B-B531-7A341162A0A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578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LILAC New Brand 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E7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br>
              <a:rPr lang="en-US" dirty="0"/>
            </a:br>
            <a:r>
              <a:rPr lang="en-US" dirty="0"/>
              <a:t>(New Brand X)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6B99B97-D2A1-4508-BF4F-F899FD8B9B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D07C7656-7CED-4F13-B626-7582B05F52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844A186D-C641-42E7-8609-302BDE67ED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08B86501-6240-47FD-9B00-52ADA809A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1A933116-583C-4812-A4A1-D5565253C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6327EBD-8293-4B4D-831E-A39E1D7BEF9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5425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A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A8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22F82C-CAAC-43EE-B349-E77B96C08D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25F74055-9A5A-4799-BE6B-1896D34EC4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AB8FC139-7280-4006-B907-282FFBE4F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8EDE093-C370-4D57-AE9D-613415997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924762D-6128-4754-AE0C-580B692A2E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700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A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A8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F740B0F-35DA-49F0-B6CA-89924642A1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09B911EB-9A67-4A0D-9E05-272A11763C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6FA8C50D-0F36-41B9-9603-5F92CAAB3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6CDCA896-D4B5-4A3C-A843-858CAAD62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79145C51-8509-43CA-BBB6-DFAC9680A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ED45143-D58E-451D-9F85-D3767625943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7928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L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6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EF89C6-404F-44FF-9E88-1197800DDD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A39E6CB-81C2-42D5-87CD-BB78226B60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F2655662-8E45-4515-B4B5-23DA1F1BE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445ED54A-FC46-4483-8E8B-22E9CBEB3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1D08228-BFC1-4767-9961-0997805366B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2284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CL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6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5CBE730-2449-44EB-B120-122D33B1A9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83124970-8C5D-49B2-95DC-FCB9940A6BB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91849A1E-0986-45AD-A2BA-EABE5D03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CF9E7294-5096-4735-847A-3F1EC9A0C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85B04D6D-3D36-47C5-9D2C-70E213C45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6B4848F-FC7F-46FD-83D2-0AEB5E335B3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8731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ILV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B7FCFF-12FE-4763-8FC8-078B26FC8D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rgbClr val="706F6F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5A67E39-F5CB-46AD-B3F1-27E29249F8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E73DD9F-CAB8-4EC0-AE75-6D005DB78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3F2EF21-947D-427B-ADC1-095E9B566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C2732E03-B031-4A56-B603-7FAF49870D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7221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ILV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rgbClr val="706F6F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F9C240C-657A-4434-B59D-660112E3E5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00287832-3DBB-498B-AF8B-FF241372D9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C26FB754-D8F1-49F6-90D1-77823BCED4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92F7BE10-F06A-41BD-95AF-FCD586643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ECAF110F-823C-4D7F-9358-9FE1ABB16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 descr="Text, logo&#10;&#10;Description automatically generated">
            <a:extLst>
              <a:ext uri="{FF2B5EF4-FFF2-40B4-BE49-F238E27FC236}">
                <a16:creationId xmlns:a16="http://schemas.microsoft.com/office/drawing/2014/main" id="{D6689FA6-27BA-43E6-9318-16BBD9B8D0C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9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827BEB8-6483-45AC-8FC8-A8D6A3EEE5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F8505-178C-4E3C-9C67-1A516F50A0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18160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0EFB3E-0FC1-4215-A3D2-E8296734F4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58543" y="1187003"/>
            <a:ext cx="518160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967506E-F7DF-4F9A-B144-4A7DB19D0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0C9496E9-6583-426A-AB47-DB95D04EA0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917B429D-6C4D-401E-8449-3763CF109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D59B70F3-5F74-4FFE-817D-DDCF27337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 descr="Text, logo&#10;&#10;Description automatically generated">
            <a:extLst>
              <a:ext uri="{FF2B5EF4-FFF2-40B4-BE49-F238E27FC236}">
                <a16:creationId xmlns:a16="http://schemas.microsoft.com/office/drawing/2014/main" id="{EC5B4698-300E-4414-A4FE-FEB488E6791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158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25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LD STATEMENT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0985BF0-302F-4C56-937B-AAF053CE9A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CC685C8-C1C0-4234-885A-E2D0F6B7647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15873" cy="685800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8FD246A-4CD7-4B91-B577-0EA82035676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79505" y="2188529"/>
            <a:ext cx="4123944" cy="2204339"/>
          </a:xfrm>
        </p:spPr>
        <p:txBody>
          <a:bodyPr>
            <a:no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GB" dirty="0"/>
              <a:t>Bold statement goes here and should ideally be no longer than this.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68DD0633-CB6D-41B7-8E28-AD58531729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BC66C2C-C93C-4910-922F-3D8D2A1F7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28455EEB-4147-4132-9919-4110634AA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 descr="Text, logo&#10;&#10;Description automatically generated">
            <a:extLst>
              <a:ext uri="{FF2B5EF4-FFF2-40B4-BE49-F238E27FC236}">
                <a16:creationId xmlns:a16="http://schemas.microsoft.com/office/drawing/2014/main" id="{947C6E7F-9B24-4E39-9BB3-8763FBAA0AC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4936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2 BOLD STATEMENT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F1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228D24-6D9F-4A33-A92B-6823DE4CCB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8FD246A-4CD7-4B91-B577-0EA82035676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41644" y="2326830"/>
            <a:ext cx="4123944" cy="2204339"/>
          </a:xfrm>
        </p:spPr>
        <p:txBody>
          <a:bodyPr>
            <a:no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GB" dirty="0"/>
              <a:t>Bold statement goes here and should ideally be no longer than this.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75DB2A8-D2A0-4CA9-9139-95BC54924C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E91A6615-5937-4DAB-88D1-AEE9A5AEA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1498E451-2EC9-4EF7-BE5E-55708E6DD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47B8F8-6842-445E-8A7D-85461BC045B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80" y="6300816"/>
            <a:ext cx="2227671" cy="37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2280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D5CA76A-02ED-4E18-823D-58F19BF4F6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pic>
        <p:nvPicPr>
          <p:cNvPr id="8" name="Picture 7" descr="Text, logo&#10;&#10;Description automatically generated">
            <a:extLst>
              <a:ext uri="{FF2B5EF4-FFF2-40B4-BE49-F238E27FC236}">
                <a16:creationId xmlns:a16="http://schemas.microsoft.com/office/drawing/2014/main" id="{DE256CD4-8319-4334-8604-87DA8FADBE8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16" y="5559194"/>
            <a:ext cx="3596756" cy="9771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6CC62F-BE34-41D7-BBFD-91F116F37A9B}"/>
              </a:ext>
            </a:extLst>
          </p:cNvPr>
          <p:cNvSpPr txBox="1"/>
          <p:nvPr userDrawn="1"/>
        </p:nvSpPr>
        <p:spPr>
          <a:xfrm>
            <a:off x="8885406" y="6483347"/>
            <a:ext cx="32752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>
                <a:latin typeface="Proxima Nova Light" panose="02000506030000020004" pitchFamily="50" charset="0"/>
              </a:rPr>
              <a:t>Allocatesoftware.com                  @</a:t>
            </a:r>
            <a:r>
              <a:rPr lang="en-US" sz="1050" dirty="0" err="1">
                <a:latin typeface="Proxima Nova Light" panose="02000506030000020004" pitchFamily="50" charset="0"/>
              </a:rPr>
              <a:t>AllocateS</a:t>
            </a:r>
            <a:endParaRPr lang="en-US" sz="1050" dirty="0">
              <a:latin typeface="Proxima Nova Light" panose="02000506030000020004" pitchFamily="50" charset="0"/>
            </a:endParaRPr>
          </a:p>
          <a:p>
            <a:endParaRPr lang="en-GB" sz="1050" dirty="0">
              <a:latin typeface="Proxima Nova Light" panose="02000506030000020004" pitchFamily="50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E4D80E-D262-44B3-A61C-BFDF113DB4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41259" y="2326829"/>
            <a:ext cx="2886070" cy="2204339"/>
          </a:xfrm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Closing remark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9355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print friend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D5CA76A-02ED-4E18-823D-58F19BF4F6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" y="428"/>
            <a:ext cx="12190474" cy="685714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0D79FDD-F7DC-450A-BBFB-6BB4E5301F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41259" y="2326829"/>
            <a:ext cx="2886070" cy="2204339"/>
          </a:xfrm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Closing remark goes here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E6338A-875F-48F5-9541-53B2BA32C041}"/>
              </a:ext>
            </a:extLst>
          </p:cNvPr>
          <p:cNvSpPr txBox="1"/>
          <p:nvPr userDrawn="1"/>
        </p:nvSpPr>
        <p:spPr>
          <a:xfrm>
            <a:off x="8885406" y="6483347"/>
            <a:ext cx="32752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>
                <a:latin typeface="Proxima Nova Light" panose="02000506030000020004" pitchFamily="50" charset="0"/>
              </a:rPr>
              <a:t>Allocatesoftware.com                  @</a:t>
            </a:r>
            <a:r>
              <a:rPr lang="en-US" sz="1050" dirty="0" err="1">
                <a:latin typeface="Proxima Nova Light" panose="02000506030000020004" pitchFamily="50" charset="0"/>
              </a:rPr>
              <a:t>AllocateS</a:t>
            </a:r>
            <a:endParaRPr lang="en-US" sz="1050" dirty="0">
              <a:latin typeface="Proxima Nova Light" panose="02000506030000020004" pitchFamily="50" charset="0"/>
            </a:endParaRPr>
          </a:p>
          <a:p>
            <a:endParaRPr lang="en-GB" sz="1050" dirty="0">
              <a:latin typeface="Proxima Nova Light" panose="02000506030000020004" pitchFamily="50" charset="0"/>
            </a:endParaRPr>
          </a:p>
        </p:txBody>
      </p:sp>
      <p:pic>
        <p:nvPicPr>
          <p:cNvPr id="6" name="Picture 5" descr="Text, logo&#10;&#10;Description automatically generated">
            <a:extLst>
              <a:ext uri="{FF2B5EF4-FFF2-40B4-BE49-F238E27FC236}">
                <a16:creationId xmlns:a16="http://schemas.microsoft.com/office/drawing/2014/main" id="{036BD74D-F70C-48E9-8DD5-1779673427D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16" y="5559194"/>
            <a:ext cx="3596756" cy="97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65949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print friendly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D5CA76A-02ED-4E18-823D-58F19BF4F6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" y="428"/>
            <a:ext cx="12190474" cy="685714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9AE38C0-3184-4B33-AA8F-790367CA8C8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41259" y="2326829"/>
            <a:ext cx="2886070" cy="2204339"/>
          </a:xfrm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Closing remark goes here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D13B53-A070-4679-A79E-14A0B136AA6D}"/>
              </a:ext>
            </a:extLst>
          </p:cNvPr>
          <p:cNvSpPr txBox="1"/>
          <p:nvPr userDrawn="1"/>
        </p:nvSpPr>
        <p:spPr>
          <a:xfrm>
            <a:off x="8885406" y="6483347"/>
            <a:ext cx="32752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>
                <a:latin typeface="Proxima Nova Light" panose="02000506030000020004" pitchFamily="50" charset="0"/>
              </a:rPr>
              <a:t>Allocatesoftware.com                  @</a:t>
            </a:r>
            <a:r>
              <a:rPr lang="en-US" sz="1050" dirty="0" err="1">
                <a:latin typeface="Proxima Nova Light" panose="02000506030000020004" pitchFamily="50" charset="0"/>
              </a:rPr>
              <a:t>AllocateS</a:t>
            </a:r>
            <a:endParaRPr lang="en-US" sz="1050" dirty="0">
              <a:latin typeface="Proxima Nova Light" panose="02000506030000020004" pitchFamily="50" charset="0"/>
            </a:endParaRPr>
          </a:p>
          <a:p>
            <a:endParaRPr lang="en-GB" sz="1050" dirty="0">
              <a:latin typeface="Proxima Nova Light" panose="02000506030000020004" pitchFamily="50" charset="0"/>
            </a:endParaRPr>
          </a:p>
        </p:txBody>
      </p:sp>
      <p:pic>
        <p:nvPicPr>
          <p:cNvPr id="6" name="Picture 5" descr="Text, logo&#10;&#10;Description automatically generated">
            <a:extLst>
              <a:ext uri="{FF2B5EF4-FFF2-40B4-BE49-F238E27FC236}">
                <a16:creationId xmlns:a16="http://schemas.microsoft.com/office/drawing/2014/main" id="{44150CA2-FDFB-4FAD-AFDC-ED6DF20DE04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16" y="5559194"/>
            <a:ext cx="3596756" cy="97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329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80906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A563D3-0E45-4BA8-A0FF-E3F445BEA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483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nly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D1E7626-2ECD-42B1-BABC-C3C18A0E25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7A481E6-6927-4DF5-86D7-024A94CD7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F99C07-2CB1-4254-BD93-EB8DF0409F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AD0BA9DA-39AE-49AA-A805-262C7A849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BD4F0F8-9A4A-4D5F-AA3C-EBFB84BA5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4021369B-707E-4FE5-94D1-D554834E0F4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456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2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PHONE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0C6B2-265D-4E8E-A3A1-4EB387AA1C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"/>
          <a:stretch/>
        </p:blipFill>
        <p:spPr>
          <a:xfrm>
            <a:off x="0" y="0"/>
            <a:ext cx="8221692" cy="6857143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863BC30-6136-4934-A70E-1B179F0FB0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257B15A-A426-43DB-B921-E9A045BB5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grpSp>
        <p:nvGrpSpPr>
          <p:cNvPr id="12" name="iPhone 6 white">
            <a:extLst>
              <a:ext uri="{FF2B5EF4-FFF2-40B4-BE49-F238E27FC236}">
                <a16:creationId xmlns:a16="http://schemas.microsoft.com/office/drawing/2014/main" id="{41F5E4A2-726C-419F-A335-441E6A33CCE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001326" y="872319"/>
            <a:ext cx="5393222" cy="5393222"/>
            <a:chOff x="1260" y="0"/>
            <a:chExt cx="3240" cy="3240"/>
          </a:xfrm>
        </p:grpSpPr>
        <p:sp>
          <p:nvSpPr>
            <p:cNvPr id="13" name="AutoShape 3">
              <a:extLst>
                <a:ext uri="{FF2B5EF4-FFF2-40B4-BE49-F238E27FC236}">
                  <a16:creationId xmlns:a16="http://schemas.microsoft.com/office/drawing/2014/main" id="{E32A0507-09FF-49AD-A3FE-69F214F55E4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260" y="0"/>
              <a:ext cx="3240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B810C9FE-782D-4BCF-A31C-741745C9B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202"/>
              <a:ext cx="1412" cy="731"/>
            </a:xfrm>
            <a:custGeom>
              <a:avLst/>
              <a:gdLst/>
              <a:ahLst/>
              <a:cxnLst>
                <a:cxn ang="0">
                  <a:pos x="344" y="284"/>
                </a:cxn>
                <a:cxn ang="0">
                  <a:pos x="1054" y="7"/>
                </a:cxn>
                <a:cxn ang="0">
                  <a:pos x="6137" y="7"/>
                </a:cxn>
                <a:cxn ang="0">
                  <a:pos x="6886" y="261"/>
                </a:cxn>
                <a:cxn ang="0">
                  <a:pos x="7214" y="1043"/>
                </a:cxn>
                <a:cxn ang="0">
                  <a:pos x="7214" y="2610"/>
                </a:cxn>
                <a:cxn ang="0">
                  <a:pos x="7231" y="2782"/>
                </a:cxn>
                <a:cxn ang="0">
                  <a:pos x="7242" y="2879"/>
                </a:cxn>
                <a:cxn ang="0">
                  <a:pos x="7210" y="3093"/>
                </a:cxn>
                <a:cxn ang="0">
                  <a:pos x="7209" y="3544"/>
                </a:cxn>
                <a:cxn ang="0">
                  <a:pos x="7246" y="3614"/>
                </a:cxn>
                <a:cxn ang="0">
                  <a:pos x="7208" y="3762"/>
                </a:cxn>
                <a:cxn ang="0">
                  <a:pos x="7205" y="3754"/>
                </a:cxn>
                <a:cxn ang="0">
                  <a:pos x="7238" y="3676"/>
                </a:cxn>
                <a:cxn ang="0">
                  <a:pos x="7222" y="3630"/>
                </a:cxn>
                <a:cxn ang="0">
                  <a:pos x="7194" y="3509"/>
                </a:cxn>
                <a:cxn ang="0">
                  <a:pos x="7194" y="2994"/>
                </a:cxn>
                <a:cxn ang="0">
                  <a:pos x="7223" y="2865"/>
                </a:cxn>
                <a:cxn ang="0">
                  <a:pos x="7193" y="2788"/>
                </a:cxn>
                <a:cxn ang="0">
                  <a:pos x="7178" y="2710"/>
                </a:cxn>
                <a:cxn ang="0">
                  <a:pos x="7179" y="1276"/>
                </a:cxn>
                <a:cxn ang="0">
                  <a:pos x="7149" y="853"/>
                </a:cxn>
                <a:cxn ang="0">
                  <a:pos x="6722" y="197"/>
                </a:cxn>
                <a:cxn ang="0">
                  <a:pos x="6186" y="53"/>
                </a:cxn>
                <a:cxn ang="0">
                  <a:pos x="1336" y="53"/>
                </a:cxn>
                <a:cxn ang="0">
                  <a:pos x="820" y="83"/>
                </a:cxn>
                <a:cxn ang="0">
                  <a:pos x="232" y="503"/>
                </a:cxn>
                <a:cxn ang="0">
                  <a:pos x="100" y="818"/>
                </a:cxn>
                <a:cxn ang="0">
                  <a:pos x="78" y="1143"/>
                </a:cxn>
                <a:cxn ang="0">
                  <a:pos x="73" y="2826"/>
                </a:cxn>
                <a:cxn ang="0">
                  <a:pos x="74" y="2854"/>
                </a:cxn>
                <a:cxn ang="0">
                  <a:pos x="79" y="3444"/>
                </a:cxn>
                <a:cxn ang="0">
                  <a:pos x="74" y="3716"/>
                </a:cxn>
                <a:cxn ang="0">
                  <a:pos x="24" y="3699"/>
                </a:cxn>
                <a:cxn ang="0">
                  <a:pos x="17" y="3722"/>
                </a:cxn>
                <a:cxn ang="0">
                  <a:pos x="0" y="3735"/>
                </a:cxn>
                <a:cxn ang="0">
                  <a:pos x="15" y="3576"/>
                </a:cxn>
                <a:cxn ang="0">
                  <a:pos x="11" y="2823"/>
                </a:cxn>
                <a:cxn ang="0">
                  <a:pos x="41" y="2805"/>
                </a:cxn>
                <a:cxn ang="0">
                  <a:pos x="52" y="2798"/>
                </a:cxn>
                <a:cxn ang="0">
                  <a:pos x="38" y="2220"/>
                </a:cxn>
                <a:cxn ang="0">
                  <a:pos x="33" y="2152"/>
                </a:cxn>
                <a:cxn ang="0">
                  <a:pos x="23" y="1773"/>
                </a:cxn>
                <a:cxn ang="0">
                  <a:pos x="36" y="1724"/>
                </a:cxn>
                <a:cxn ang="0">
                  <a:pos x="43" y="1645"/>
                </a:cxn>
                <a:cxn ang="0">
                  <a:pos x="43" y="993"/>
                </a:cxn>
                <a:cxn ang="0">
                  <a:pos x="344" y="284"/>
                </a:cxn>
              </a:cxnLst>
              <a:rect l="0" t="0" r="r" b="b"/>
              <a:pathLst>
                <a:path w="7270" h="3762">
                  <a:moveTo>
                    <a:pt x="344" y="284"/>
                  </a:moveTo>
                  <a:cubicBezTo>
                    <a:pt x="531" y="100"/>
                    <a:pt x="795" y="13"/>
                    <a:pt x="1054" y="7"/>
                  </a:cubicBezTo>
                  <a:cubicBezTo>
                    <a:pt x="2748" y="7"/>
                    <a:pt x="4443" y="7"/>
                    <a:pt x="6137" y="7"/>
                  </a:cubicBezTo>
                  <a:cubicBezTo>
                    <a:pt x="6405" y="0"/>
                    <a:pt x="6684" y="79"/>
                    <a:pt x="6886" y="261"/>
                  </a:cubicBezTo>
                  <a:cubicBezTo>
                    <a:pt x="7106" y="456"/>
                    <a:pt x="7212" y="754"/>
                    <a:pt x="7214" y="1043"/>
                  </a:cubicBezTo>
                  <a:cubicBezTo>
                    <a:pt x="7215" y="1565"/>
                    <a:pt x="7214" y="2088"/>
                    <a:pt x="7214" y="2610"/>
                  </a:cubicBezTo>
                  <a:cubicBezTo>
                    <a:pt x="7215" y="2667"/>
                    <a:pt x="7205" y="2729"/>
                    <a:pt x="7231" y="2782"/>
                  </a:cubicBezTo>
                  <a:cubicBezTo>
                    <a:pt x="7239" y="2813"/>
                    <a:pt x="7256" y="2847"/>
                    <a:pt x="7242" y="2879"/>
                  </a:cubicBezTo>
                  <a:cubicBezTo>
                    <a:pt x="7196" y="2942"/>
                    <a:pt x="7210" y="3021"/>
                    <a:pt x="7210" y="3093"/>
                  </a:cubicBezTo>
                  <a:cubicBezTo>
                    <a:pt x="7214" y="3243"/>
                    <a:pt x="7208" y="3394"/>
                    <a:pt x="7209" y="3544"/>
                  </a:cubicBezTo>
                  <a:cubicBezTo>
                    <a:pt x="7205" y="3574"/>
                    <a:pt x="7220" y="3599"/>
                    <a:pt x="7246" y="3614"/>
                  </a:cubicBezTo>
                  <a:cubicBezTo>
                    <a:pt x="7245" y="3662"/>
                    <a:pt x="7270" y="3741"/>
                    <a:pt x="7208" y="3762"/>
                  </a:cubicBezTo>
                  <a:lnTo>
                    <a:pt x="7205" y="3754"/>
                  </a:lnTo>
                  <a:cubicBezTo>
                    <a:pt x="7203" y="3723"/>
                    <a:pt x="7216" y="3697"/>
                    <a:pt x="7238" y="3676"/>
                  </a:cubicBezTo>
                  <a:lnTo>
                    <a:pt x="7222" y="3630"/>
                  </a:lnTo>
                  <a:cubicBezTo>
                    <a:pt x="7208" y="3591"/>
                    <a:pt x="7194" y="3551"/>
                    <a:pt x="7194" y="3509"/>
                  </a:cubicBezTo>
                  <a:cubicBezTo>
                    <a:pt x="7192" y="3337"/>
                    <a:pt x="7191" y="3165"/>
                    <a:pt x="7194" y="2994"/>
                  </a:cubicBezTo>
                  <a:cubicBezTo>
                    <a:pt x="7195" y="2949"/>
                    <a:pt x="7210" y="2907"/>
                    <a:pt x="7223" y="2865"/>
                  </a:cubicBezTo>
                  <a:cubicBezTo>
                    <a:pt x="7234" y="2835"/>
                    <a:pt x="7218" y="2804"/>
                    <a:pt x="7193" y="2788"/>
                  </a:cubicBezTo>
                  <a:cubicBezTo>
                    <a:pt x="7182" y="2763"/>
                    <a:pt x="7178" y="2737"/>
                    <a:pt x="7178" y="2710"/>
                  </a:cubicBezTo>
                  <a:cubicBezTo>
                    <a:pt x="7180" y="2232"/>
                    <a:pt x="7178" y="1754"/>
                    <a:pt x="7179" y="1276"/>
                  </a:cubicBezTo>
                  <a:cubicBezTo>
                    <a:pt x="7176" y="1135"/>
                    <a:pt x="7183" y="992"/>
                    <a:pt x="7149" y="853"/>
                  </a:cubicBezTo>
                  <a:cubicBezTo>
                    <a:pt x="7110" y="587"/>
                    <a:pt x="6955" y="335"/>
                    <a:pt x="6722" y="197"/>
                  </a:cubicBezTo>
                  <a:cubicBezTo>
                    <a:pt x="6561" y="100"/>
                    <a:pt x="6373" y="55"/>
                    <a:pt x="6186" y="53"/>
                  </a:cubicBezTo>
                  <a:cubicBezTo>
                    <a:pt x="4570" y="53"/>
                    <a:pt x="2953" y="53"/>
                    <a:pt x="1336" y="53"/>
                  </a:cubicBezTo>
                  <a:cubicBezTo>
                    <a:pt x="1164" y="56"/>
                    <a:pt x="989" y="40"/>
                    <a:pt x="820" y="83"/>
                  </a:cubicBezTo>
                  <a:cubicBezTo>
                    <a:pt x="579" y="137"/>
                    <a:pt x="355" y="285"/>
                    <a:pt x="232" y="503"/>
                  </a:cubicBezTo>
                  <a:cubicBezTo>
                    <a:pt x="163" y="596"/>
                    <a:pt x="129" y="707"/>
                    <a:pt x="100" y="818"/>
                  </a:cubicBezTo>
                  <a:cubicBezTo>
                    <a:pt x="73" y="924"/>
                    <a:pt x="80" y="1034"/>
                    <a:pt x="78" y="1143"/>
                  </a:cubicBezTo>
                  <a:cubicBezTo>
                    <a:pt x="72" y="1704"/>
                    <a:pt x="82" y="2265"/>
                    <a:pt x="73" y="2826"/>
                  </a:cubicBezTo>
                  <a:cubicBezTo>
                    <a:pt x="26" y="2805"/>
                    <a:pt x="28" y="2880"/>
                    <a:pt x="74" y="2854"/>
                  </a:cubicBezTo>
                  <a:cubicBezTo>
                    <a:pt x="85" y="3051"/>
                    <a:pt x="77" y="3248"/>
                    <a:pt x="79" y="3444"/>
                  </a:cubicBezTo>
                  <a:cubicBezTo>
                    <a:pt x="80" y="3535"/>
                    <a:pt x="82" y="3626"/>
                    <a:pt x="74" y="3716"/>
                  </a:cubicBezTo>
                  <a:cubicBezTo>
                    <a:pt x="59" y="3705"/>
                    <a:pt x="42" y="3700"/>
                    <a:pt x="24" y="3699"/>
                  </a:cubicBezTo>
                  <a:cubicBezTo>
                    <a:pt x="22" y="3705"/>
                    <a:pt x="19" y="3716"/>
                    <a:pt x="17" y="3722"/>
                  </a:cubicBezTo>
                  <a:lnTo>
                    <a:pt x="0" y="3735"/>
                  </a:lnTo>
                  <a:cubicBezTo>
                    <a:pt x="8" y="3682"/>
                    <a:pt x="15" y="3629"/>
                    <a:pt x="15" y="3576"/>
                  </a:cubicBezTo>
                  <a:cubicBezTo>
                    <a:pt x="14" y="3325"/>
                    <a:pt x="18" y="3073"/>
                    <a:pt x="11" y="2823"/>
                  </a:cubicBezTo>
                  <a:cubicBezTo>
                    <a:pt x="18" y="2818"/>
                    <a:pt x="33" y="2809"/>
                    <a:pt x="41" y="2805"/>
                  </a:cubicBezTo>
                  <a:cubicBezTo>
                    <a:pt x="44" y="2803"/>
                    <a:pt x="49" y="2799"/>
                    <a:pt x="52" y="2798"/>
                  </a:cubicBezTo>
                  <a:cubicBezTo>
                    <a:pt x="38" y="2605"/>
                    <a:pt x="62" y="2411"/>
                    <a:pt x="38" y="2220"/>
                  </a:cubicBezTo>
                  <a:cubicBezTo>
                    <a:pt x="66" y="2207"/>
                    <a:pt x="61" y="2162"/>
                    <a:pt x="33" y="2152"/>
                  </a:cubicBezTo>
                  <a:cubicBezTo>
                    <a:pt x="36" y="2026"/>
                    <a:pt x="45" y="1898"/>
                    <a:pt x="23" y="1773"/>
                  </a:cubicBezTo>
                  <a:cubicBezTo>
                    <a:pt x="28" y="1757"/>
                    <a:pt x="32" y="1741"/>
                    <a:pt x="36" y="1724"/>
                  </a:cubicBezTo>
                  <a:cubicBezTo>
                    <a:pt x="44" y="1699"/>
                    <a:pt x="43" y="1671"/>
                    <a:pt x="43" y="1645"/>
                  </a:cubicBezTo>
                  <a:cubicBezTo>
                    <a:pt x="41" y="1427"/>
                    <a:pt x="44" y="1210"/>
                    <a:pt x="43" y="993"/>
                  </a:cubicBezTo>
                  <a:cubicBezTo>
                    <a:pt x="53" y="731"/>
                    <a:pt x="152" y="466"/>
                    <a:pt x="344" y="284"/>
                  </a:cubicBezTo>
                </a:path>
              </a:pathLst>
            </a:custGeom>
            <a:solidFill>
              <a:srgbClr val="AFB1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9CE46E8B-1C6E-40DD-B356-23D847604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" y="210"/>
              <a:ext cx="1371" cy="2808"/>
            </a:xfrm>
            <a:custGeom>
              <a:avLst/>
              <a:gdLst/>
              <a:ahLst/>
              <a:cxnLst>
                <a:cxn ang="0">
                  <a:pos x="726" y="43"/>
                </a:cxn>
                <a:cxn ang="0">
                  <a:pos x="1242" y="13"/>
                </a:cxn>
                <a:cxn ang="0">
                  <a:pos x="6092" y="13"/>
                </a:cxn>
                <a:cxn ang="0">
                  <a:pos x="6628" y="157"/>
                </a:cxn>
                <a:cxn ang="0">
                  <a:pos x="7055" y="813"/>
                </a:cxn>
                <a:cxn ang="0">
                  <a:pos x="7043" y="943"/>
                </a:cxn>
                <a:cxn ang="0">
                  <a:pos x="7010" y="904"/>
                </a:cxn>
                <a:cxn ang="0">
                  <a:pos x="6962" y="696"/>
                </a:cxn>
                <a:cxn ang="0">
                  <a:pos x="6970" y="875"/>
                </a:cxn>
                <a:cxn ang="0">
                  <a:pos x="6825" y="487"/>
                </a:cxn>
                <a:cxn ang="0">
                  <a:pos x="6126" y="122"/>
                </a:cxn>
                <a:cxn ang="0">
                  <a:pos x="1043" y="115"/>
                </a:cxn>
                <a:cxn ang="0">
                  <a:pos x="460" y="269"/>
                </a:cxn>
                <a:cxn ang="0">
                  <a:pos x="125" y="787"/>
                </a:cxn>
                <a:cxn ang="0">
                  <a:pos x="102" y="1220"/>
                </a:cxn>
                <a:cxn ang="0">
                  <a:pos x="104" y="6953"/>
                </a:cxn>
                <a:cxn ang="0">
                  <a:pos x="108" y="7244"/>
                </a:cxn>
                <a:cxn ang="0">
                  <a:pos x="102" y="8370"/>
                </a:cxn>
                <a:cxn ang="0">
                  <a:pos x="103" y="13504"/>
                </a:cxn>
                <a:cxn ang="0">
                  <a:pos x="354" y="14159"/>
                </a:cxn>
                <a:cxn ang="0">
                  <a:pos x="791" y="14377"/>
                </a:cxn>
                <a:cxn ang="0">
                  <a:pos x="1109" y="14393"/>
                </a:cxn>
                <a:cxn ang="0">
                  <a:pos x="5926" y="14390"/>
                </a:cxn>
                <a:cxn ang="0">
                  <a:pos x="6176" y="14386"/>
                </a:cxn>
                <a:cxn ang="0">
                  <a:pos x="6756" y="14114"/>
                </a:cxn>
                <a:cxn ang="0">
                  <a:pos x="6943" y="13782"/>
                </a:cxn>
                <a:cxn ang="0">
                  <a:pos x="6705" y="14222"/>
                </a:cxn>
                <a:cxn ang="0">
                  <a:pos x="6176" y="14430"/>
                </a:cxn>
                <a:cxn ang="0">
                  <a:pos x="4893" y="14441"/>
                </a:cxn>
                <a:cxn ang="0">
                  <a:pos x="1259" y="14442"/>
                </a:cxn>
                <a:cxn ang="0">
                  <a:pos x="645" y="14385"/>
                </a:cxn>
                <a:cxn ang="0">
                  <a:pos x="281" y="14153"/>
                </a:cxn>
                <a:cxn ang="0">
                  <a:pos x="201" y="14029"/>
                </a:cxn>
                <a:cxn ang="0">
                  <a:pos x="61" y="13554"/>
                </a:cxn>
                <a:cxn ang="0">
                  <a:pos x="51" y="12637"/>
                </a:cxn>
                <a:cxn ang="0">
                  <a:pos x="7" y="11619"/>
                </a:cxn>
                <a:cxn ang="0">
                  <a:pos x="6" y="1369"/>
                </a:cxn>
                <a:cxn ang="0">
                  <a:pos x="11" y="1186"/>
                </a:cxn>
                <a:cxn ang="0">
                  <a:pos x="56" y="1054"/>
                </a:cxn>
                <a:cxn ang="0">
                  <a:pos x="21" y="887"/>
                </a:cxn>
                <a:cxn ang="0">
                  <a:pos x="138" y="463"/>
                </a:cxn>
                <a:cxn ang="0">
                  <a:pos x="726" y="43"/>
                </a:cxn>
              </a:cxnLst>
              <a:rect l="0" t="0" r="r" b="b"/>
              <a:pathLst>
                <a:path w="7055" h="14454">
                  <a:moveTo>
                    <a:pt x="726" y="43"/>
                  </a:moveTo>
                  <a:cubicBezTo>
                    <a:pt x="895" y="0"/>
                    <a:pt x="1070" y="16"/>
                    <a:pt x="1242" y="13"/>
                  </a:cubicBezTo>
                  <a:cubicBezTo>
                    <a:pt x="2859" y="13"/>
                    <a:pt x="4476" y="13"/>
                    <a:pt x="6092" y="13"/>
                  </a:cubicBezTo>
                  <a:cubicBezTo>
                    <a:pt x="6279" y="15"/>
                    <a:pt x="6467" y="60"/>
                    <a:pt x="6628" y="157"/>
                  </a:cubicBezTo>
                  <a:cubicBezTo>
                    <a:pt x="6861" y="295"/>
                    <a:pt x="7016" y="547"/>
                    <a:pt x="7055" y="813"/>
                  </a:cubicBezTo>
                  <a:cubicBezTo>
                    <a:pt x="7052" y="856"/>
                    <a:pt x="7047" y="900"/>
                    <a:pt x="7043" y="943"/>
                  </a:cubicBezTo>
                  <a:cubicBezTo>
                    <a:pt x="7023" y="936"/>
                    <a:pt x="7012" y="923"/>
                    <a:pt x="7010" y="904"/>
                  </a:cubicBezTo>
                  <a:cubicBezTo>
                    <a:pt x="7000" y="833"/>
                    <a:pt x="6994" y="761"/>
                    <a:pt x="6962" y="696"/>
                  </a:cubicBezTo>
                  <a:cubicBezTo>
                    <a:pt x="6964" y="755"/>
                    <a:pt x="6967" y="815"/>
                    <a:pt x="6970" y="875"/>
                  </a:cubicBezTo>
                  <a:cubicBezTo>
                    <a:pt x="6939" y="740"/>
                    <a:pt x="6904" y="603"/>
                    <a:pt x="6825" y="487"/>
                  </a:cubicBezTo>
                  <a:cubicBezTo>
                    <a:pt x="6676" y="254"/>
                    <a:pt x="6398" y="125"/>
                    <a:pt x="6126" y="122"/>
                  </a:cubicBezTo>
                  <a:cubicBezTo>
                    <a:pt x="4432" y="119"/>
                    <a:pt x="2738" y="117"/>
                    <a:pt x="1043" y="115"/>
                  </a:cubicBezTo>
                  <a:cubicBezTo>
                    <a:pt x="840" y="111"/>
                    <a:pt x="630" y="153"/>
                    <a:pt x="460" y="269"/>
                  </a:cubicBezTo>
                  <a:cubicBezTo>
                    <a:pt x="284" y="387"/>
                    <a:pt x="167" y="581"/>
                    <a:pt x="125" y="787"/>
                  </a:cubicBezTo>
                  <a:cubicBezTo>
                    <a:pt x="93" y="929"/>
                    <a:pt x="104" y="1075"/>
                    <a:pt x="102" y="1220"/>
                  </a:cubicBezTo>
                  <a:cubicBezTo>
                    <a:pt x="102" y="3131"/>
                    <a:pt x="103" y="5042"/>
                    <a:pt x="104" y="6953"/>
                  </a:cubicBezTo>
                  <a:cubicBezTo>
                    <a:pt x="104" y="7050"/>
                    <a:pt x="101" y="7147"/>
                    <a:pt x="108" y="7244"/>
                  </a:cubicBezTo>
                  <a:cubicBezTo>
                    <a:pt x="95" y="7619"/>
                    <a:pt x="106" y="7995"/>
                    <a:pt x="102" y="8370"/>
                  </a:cubicBezTo>
                  <a:cubicBezTo>
                    <a:pt x="102" y="10082"/>
                    <a:pt x="103" y="11793"/>
                    <a:pt x="103" y="13504"/>
                  </a:cubicBezTo>
                  <a:cubicBezTo>
                    <a:pt x="98" y="13743"/>
                    <a:pt x="185" y="13987"/>
                    <a:pt x="354" y="14159"/>
                  </a:cubicBezTo>
                  <a:cubicBezTo>
                    <a:pt x="474" y="14272"/>
                    <a:pt x="630" y="14344"/>
                    <a:pt x="791" y="14377"/>
                  </a:cubicBezTo>
                  <a:cubicBezTo>
                    <a:pt x="895" y="14399"/>
                    <a:pt x="1003" y="14393"/>
                    <a:pt x="1109" y="14393"/>
                  </a:cubicBezTo>
                  <a:cubicBezTo>
                    <a:pt x="2715" y="14392"/>
                    <a:pt x="4320" y="14391"/>
                    <a:pt x="5926" y="14390"/>
                  </a:cubicBezTo>
                  <a:cubicBezTo>
                    <a:pt x="6009" y="14389"/>
                    <a:pt x="6093" y="14391"/>
                    <a:pt x="6176" y="14386"/>
                  </a:cubicBezTo>
                  <a:cubicBezTo>
                    <a:pt x="6394" y="14375"/>
                    <a:pt x="6612" y="14281"/>
                    <a:pt x="6756" y="14114"/>
                  </a:cubicBezTo>
                  <a:cubicBezTo>
                    <a:pt x="6847" y="14022"/>
                    <a:pt x="6890" y="13897"/>
                    <a:pt x="6943" y="13782"/>
                  </a:cubicBezTo>
                  <a:cubicBezTo>
                    <a:pt x="6940" y="13960"/>
                    <a:pt x="6813" y="14094"/>
                    <a:pt x="6705" y="14222"/>
                  </a:cubicBezTo>
                  <a:cubicBezTo>
                    <a:pt x="6556" y="14345"/>
                    <a:pt x="6369" y="14419"/>
                    <a:pt x="6176" y="14430"/>
                  </a:cubicBezTo>
                  <a:cubicBezTo>
                    <a:pt x="5749" y="14438"/>
                    <a:pt x="5320" y="14421"/>
                    <a:pt x="4893" y="14441"/>
                  </a:cubicBezTo>
                  <a:cubicBezTo>
                    <a:pt x="3681" y="14441"/>
                    <a:pt x="2470" y="14442"/>
                    <a:pt x="1259" y="14442"/>
                  </a:cubicBezTo>
                  <a:cubicBezTo>
                    <a:pt x="1053" y="14442"/>
                    <a:pt x="842" y="14454"/>
                    <a:pt x="645" y="14385"/>
                  </a:cubicBezTo>
                  <a:cubicBezTo>
                    <a:pt x="506" y="14341"/>
                    <a:pt x="382" y="14257"/>
                    <a:pt x="281" y="14153"/>
                  </a:cubicBezTo>
                  <a:cubicBezTo>
                    <a:pt x="254" y="14112"/>
                    <a:pt x="227" y="14071"/>
                    <a:pt x="201" y="14029"/>
                  </a:cubicBezTo>
                  <a:cubicBezTo>
                    <a:pt x="110" y="13888"/>
                    <a:pt x="66" y="13720"/>
                    <a:pt x="61" y="13554"/>
                  </a:cubicBezTo>
                  <a:cubicBezTo>
                    <a:pt x="53" y="13248"/>
                    <a:pt x="56" y="12942"/>
                    <a:pt x="51" y="12637"/>
                  </a:cubicBezTo>
                  <a:cubicBezTo>
                    <a:pt x="2" y="12300"/>
                    <a:pt x="24" y="11958"/>
                    <a:pt x="7" y="11619"/>
                  </a:cubicBezTo>
                  <a:cubicBezTo>
                    <a:pt x="6" y="8203"/>
                    <a:pt x="6" y="4786"/>
                    <a:pt x="6" y="1369"/>
                  </a:cubicBezTo>
                  <a:cubicBezTo>
                    <a:pt x="7" y="1308"/>
                    <a:pt x="0" y="1247"/>
                    <a:pt x="11" y="1186"/>
                  </a:cubicBezTo>
                  <a:cubicBezTo>
                    <a:pt x="30" y="1143"/>
                    <a:pt x="60" y="1103"/>
                    <a:pt x="56" y="1054"/>
                  </a:cubicBezTo>
                  <a:cubicBezTo>
                    <a:pt x="63" y="995"/>
                    <a:pt x="39" y="941"/>
                    <a:pt x="21" y="887"/>
                  </a:cubicBezTo>
                  <a:cubicBezTo>
                    <a:pt x="23" y="737"/>
                    <a:pt x="95" y="603"/>
                    <a:pt x="138" y="463"/>
                  </a:cubicBezTo>
                  <a:cubicBezTo>
                    <a:pt x="261" y="245"/>
                    <a:pt x="485" y="97"/>
                    <a:pt x="726" y="43"/>
                  </a:cubicBezTo>
                </a:path>
              </a:pathLst>
            </a:custGeom>
            <a:solidFill>
              <a:srgbClr val="DDDED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5BD6CF50-3204-40F3-91E9-9FBB9AE5C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" y="231"/>
              <a:ext cx="1339" cy="1898"/>
            </a:xfrm>
            <a:custGeom>
              <a:avLst/>
              <a:gdLst/>
              <a:ahLst/>
              <a:cxnLst>
                <a:cxn ang="0">
                  <a:pos x="367" y="158"/>
                </a:cxn>
                <a:cxn ang="0">
                  <a:pos x="950" y="4"/>
                </a:cxn>
                <a:cxn ang="0">
                  <a:pos x="6033" y="11"/>
                </a:cxn>
                <a:cxn ang="0">
                  <a:pos x="6732" y="376"/>
                </a:cxn>
                <a:cxn ang="0">
                  <a:pos x="6877" y="764"/>
                </a:cxn>
                <a:cxn ang="0">
                  <a:pos x="6889" y="926"/>
                </a:cxn>
                <a:cxn ang="0">
                  <a:pos x="6888" y="6542"/>
                </a:cxn>
                <a:cxn ang="0">
                  <a:pos x="6885" y="7168"/>
                </a:cxn>
                <a:cxn ang="0">
                  <a:pos x="6863" y="7059"/>
                </a:cxn>
                <a:cxn ang="0">
                  <a:pos x="6864" y="6108"/>
                </a:cxn>
                <a:cxn ang="0">
                  <a:pos x="6856" y="5872"/>
                </a:cxn>
                <a:cxn ang="0">
                  <a:pos x="6847" y="6623"/>
                </a:cxn>
                <a:cxn ang="0">
                  <a:pos x="6781" y="6624"/>
                </a:cxn>
                <a:cxn ang="0">
                  <a:pos x="6767" y="6543"/>
                </a:cxn>
                <a:cxn ang="0">
                  <a:pos x="6764" y="5880"/>
                </a:cxn>
                <a:cxn ang="0">
                  <a:pos x="6667" y="5872"/>
                </a:cxn>
                <a:cxn ang="0">
                  <a:pos x="6666" y="1760"/>
                </a:cxn>
                <a:cxn ang="0">
                  <a:pos x="6655" y="1516"/>
                </a:cxn>
                <a:cxn ang="0">
                  <a:pos x="6654" y="1510"/>
                </a:cxn>
                <a:cxn ang="0">
                  <a:pos x="6615" y="1471"/>
                </a:cxn>
                <a:cxn ang="0">
                  <a:pos x="6611" y="1470"/>
                </a:cxn>
                <a:cxn ang="0">
                  <a:pos x="6366" y="1459"/>
                </a:cxn>
                <a:cxn ang="0">
                  <a:pos x="351" y="1458"/>
                </a:cxn>
                <a:cxn ang="0">
                  <a:pos x="277" y="1475"/>
                </a:cxn>
                <a:cxn ang="0">
                  <a:pos x="272" y="1476"/>
                </a:cxn>
                <a:cxn ang="0">
                  <a:pos x="220" y="1483"/>
                </a:cxn>
                <a:cxn ang="0">
                  <a:pos x="218" y="3125"/>
                </a:cxn>
                <a:cxn ang="0">
                  <a:pos x="221" y="9141"/>
                </a:cxn>
                <a:cxn ang="0">
                  <a:pos x="212" y="9766"/>
                </a:cxn>
                <a:cxn ang="0">
                  <a:pos x="198" y="9625"/>
                </a:cxn>
                <a:cxn ang="0">
                  <a:pos x="198" y="8042"/>
                </a:cxn>
                <a:cxn ang="0">
                  <a:pos x="195" y="7143"/>
                </a:cxn>
                <a:cxn ang="0">
                  <a:pos x="119" y="7143"/>
                </a:cxn>
                <a:cxn ang="0">
                  <a:pos x="110" y="7720"/>
                </a:cxn>
                <a:cxn ang="0">
                  <a:pos x="38" y="7725"/>
                </a:cxn>
                <a:cxn ang="0">
                  <a:pos x="36" y="7259"/>
                </a:cxn>
                <a:cxn ang="0">
                  <a:pos x="15" y="7133"/>
                </a:cxn>
                <a:cxn ang="0">
                  <a:pos x="11" y="6842"/>
                </a:cxn>
                <a:cxn ang="0">
                  <a:pos x="9" y="1109"/>
                </a:cxn>
                <a:cxn ang="0">
                  <a:pos x="32" y="676"/>
                </a:cxn>
                <a:cxn ang="0">
                  <a:pos x="367" y="158"/>
                </a:cxn>
              </a:cxnLst>
              <a:rect l="0" t="0" r="r" b="b"/>
              <a:pathLst>
                <a:path w="6892" h="9766">
                  <a:moveTo>
                    <a:pt x="367" y="158"/>
                  </a:moveTo>
                  <a:cubicBezTo>
                    <a:pt x="537" y="42"/>
                    <a:pt x="747" y="0"/>
                    <a:pt x="950" y="4"/>
                  </a:cubicBezTo>
                  <a:cubicBezTo>
                    <a:pt x="2645" y="6"/>
                    <a:pt x="4339" y="8"/>
                    <a:pt x="6033" y="11"/>
                  </a:cubicBezTo>
                  <a:cubicBezTo>
                    <a:pt x="6305" y="14"/>
                    <a:pt x="6583" y="143"/>
                    <a:pt x="6732" y="376"/>
                  </a:cubicBezTo>
                  <a:cubicBezTo>
                    <a:pt x="6811" y="492"/>
                    <a:pt x="6846" y="629"/>
                    <a:pt x="6877" y="764"/>
                  </a:cubicBezTo>
                  <a:cubicBezTo>
                    <a:pt x="6883" y="818"/>
                    <a:pt x="6888" y="872"/>
                    <a:pt x="6889" y="926"/>
                  </a:cubicBezTo>
                  <a:cubicBezTo>
                    <a:pt x="6888" y="2798"/>
                    <a:pt x="6889" y="4670"/>
                    <a:pt x="6888" y="6542"/>
                  </a:cubicBezTo>
                  <a:cubicBezTo>
                    <a:pt x="6887" y="6751"/>
                    <a:pt x="6892" y="6960"/>
                    <a:pt x="6885" y="7168"/>
                  </a:cubicBezTo>
                  <a:cubicBezTo>
                    <a:pt x="6875" y="7133"/>
                    <a:pt x="6863" y="7097"/>
                    <a:pt x="6863" y="7059"/>
                  </a:cubicBezTo>
                  <a:cubicBezTo>
                    <a:pt x="6866" y="6742"/>
                    <a:pt x="6864" y="6425"/>
                    <a:pt x="6864" y="6108"/>
                  </a:cubicBezTo>
                  <a:cubicBezTo>
                    <a:pt x="6865" y="6029"/>
                    <a:pt x="6867" y="5950"/>
                    <a:pt x="6856" y="5872"/>
                  </a:cubicBezTo>
                  <a:cubicBezTo>
                    <a:pt x="6837" y="6122"/>
                    <a:pt x="6857" y="6373"/>
                    <a:pt x="6847" y="6623"/>
                  </a:cubicBezTo>
                  <a:cubicBezTo>
                    <a:pt x="6825" y="6623"/>
                    <a:pt x="6803" y="6624"/>
                    <a:pt x="6781" y="6624"/>
                  </a:cubicBezTo>
                  <a:cubicBezTo>
                    <a:pt x="6775" y="6597"/>
                    <a:pt x="6769" y="6570"/>
                    <a:pt x="6767" y="6543"/>
                  </a:cubicBezTo>
                  <a:cubicBezTo>
                    <a:pt x="6763" y="6322"/>
                    <a:pt x="6772" y="6100"/>
                    <a:pt x="6764" y="5880"/>
                  </a:cubicBezTo>
                  <a:cubicBezTo>
                    <a:pt x="6732" y="5877"/>
                    <a:pt x="6699" y="5874"/>
                    <a:pt x="6667" y="5872"/>
                  </a:cubicBezTo>
                  <a:cubicBezTo>
                    <a:pt x="6668" y="4501"/>
                    <a:pt x="6666" y="3130"/>
                    <a:pt x="6666" y="1760"/>
                  </a:cubicBezTo>
                  <a:cubicBezTo>
                    <a:pt x="6664" y="1678"/>
                    <a:pt x="6675" y="1596"/>
                    <a:pt x="6655" y="1516"/>
                  </a:cubicBezTo>
                  <a:lnTo>
                    <a:pt x="6654" y="1510"/>
                  </a:lnTo>
                  <a:cubicBezTo>
                    <a:pt x="6639" y="1500"/>
                    <a:pt x="6626" y="1486"/>
                    <a:pt x="6615" y="1471"/>
                  </a:cubicBezTo>
                  <a:lnTo>
                    <a:pt x="6611" y="1470"/>
                  </a:lnTo>
                  <a:cubicBezTo>
                    <a:pt x="6530" y="1451"/>
                    <a:pt x="6448" y="1460"/>
                    <a:pt x="6366" y="1459"/>
                  </a:cubicBezTo>
                  <a:cubicBezTo>
                    <a:pt x="4361" y="1458"/>
                    <a:pt x="2356" y="1459"/>
                    <a:pt x="351" y="1458"/>
                  </a:cubicBezTo>
                  <a:cubicBezTo>
                    <a:pt x="325" y="1458"/>
                    <a:pt x="301" y="1467"/>
                    <a:pt x="277" y="1475"/>
                  </a:cubicBezTo>
                  <a:lnTo>
                    <a:pt x="272" y="1476"/>
                  </a:lnTo>
                  <a:cubicBezTo>
                    <a:pt x="254" y="1478"/>
                    <a:pt x="237" y="1480"/>
                    <a:pt x="220" y="1483"/>
                  </a:cubicBezTo>
                  <a:cubicBezTo>
                    <a:pt x="213" y="2030"/>
                    <a:pt x="219" y="2577"/>
                    <a:pt x="218" y="3125"/>
                  </a:cubicBezTo>
                  <a:cubicBezTo>
                    <a:pt x="216" y="5130"/>
                    <a:pt x="221" y="7136"/>
                    <a:pt x="221" y="9141"/>
                  </a:cubicBezTo>
                  <a:cubicBezTo>
                    <a:pt x="218" y="9349"/>
                    <a:pt x="233" y="9558"/>
                    <a:pt x="212" y="9766"/>
                  </a:cubicBezTo>
                  <a:cubicBezTo>
                    <a:pt x="205" y="9719"/>
                    <a:pt x="198" y="9672"/>
                    <a:pt x="198" y="9625"/>
                  </a:cubicBezTo>
                  <a:cubicBezTo>
                    <a:pt x="201" y="9097"/>
                    <a:pt x="196" y="8570"/>
                    <a:pt x="198" y="8042"/>
                  </a:cubicBezTo>
                  <a:cubicBezTo>
                    <a:pt x="195" y="7742"/>
                    <a:pt x="200" y="7443"/>
                    <a:pt x="195" y="7143"/>
                  </a:cubicBezTo>
                  <a:cubicBezTo>
                    <a:pt x="170" y="7143"/>
                    <a:pt x="145" y="7143"/>
                    <a:pt x="119" y="7143"/>
                  </a:cubicBezTo>
                  <a:cubicBezTo>
                    <a:pt x="108" y="7335"/>
                    <a:pt x="127" y="7528"/>
                    <a:pt x="110" y="7720"/>
                  </a:cubicBezTo>
                  <a:cubicBezTo>
                    <a:pt x="86" y="7721"/>
                    <a:pt x="62" y="7723"/>
                    <a:pt x="38" y="7725"/>
                  </a:cubicBezTo>
                  <a:cubicBezTo>
                    <a:pt x="31" y="7570"/>
                    <a:pt x="35" y="7414"/>
                    <a:pt x="36" y="7259"/>
                  </a:cubicBezTo>
                  <a:cubicBezTo>
                    <a:pt x="37" y="7216"/>
                    <a:pt x="26" y="7174"/>
                    <a:pt x="15" y="7133"/>
                  </a:cubicBezTo>
                  <a:cubicBezTo>
                    <a:pt x="8" y="7036"/>
                    <a:pt x="11" y="6939"/>
                    <a:pt x="11" y="6842"/>
                  </a:cubicBezTo>
                  <a:cubicBezTo>
                    <a:pt x="10" y="4931"/>
                    <a:pt x="9" y="3020"/>
                    <a:pt x="9" y="1109"/>
                  </a:cubicBezTo>
                  <a:cubicBezTo>
                    <a:pt x="11" y="964"/>
                    <a:pt x="0" y="818"/>
                    <a:pt x="32" y="676"/>
                  </a:cubicBezTo>
                  <a:cubicBezTo>
                    <a:pt x="74" y="470"/>
                    <a:pt x="191" y="276"/>
                    <a:pt x="367" y="158"/>
                  </a:cubicBezTo>
                </a:path>
              </a:pathLst>
            </a:custGeom>
            <a:solidFill>
              <a:srgbClr val="F5F5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64EA5145-DE56-41E5-8409-47C58CCB7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9" y="275"/>
              <a:ext cx="31" cy="37"/>
            </a:xfrm>
            <a:custGeom>
              <a:avLst/>
              <a:gdLst/>
              <a:ahLst/>
              <a:cxnLst>
                <a:cxn ang="0">
                  <a:pos x="41" y="39"/>
                </a:cxn>
                <a:cxn ang="0">
                  <a:pos x="149" y="101"/>
                </a:cxn>
                <a:cxn ang="0">
                  <a:pos x="21" y="130"/>
                </a:cxn>
                <a:cxn ang="0">
                  <a:pos x="41" y="39"/>
                </a:cxn>
              </a:cxnLst>
              <a:rect l="0" t="0" r="r" b="b"/>
              <a:pathLst>
                <a:path w="160" h="187">
                  <a:moveTo>
                    <a:pt x="41" y="39"/>
                  </a:moveTo>
                  <a:cubicBezTo>
                    <a:pt x="84" y="0"/>
                    <a:pt x="160" y="43"/>
                    <a:pt x="149" y="101"/>
                  </a:cubicBezTo>
                  <a:cubicBezTo>
                    <a:pt x="152" y="166"/>
                    <a:pt x="48" y="187"/>
                    <a:pt x="21" y="130"/>
                  </a:cubicBezTo>
                  <a:cubicBezTo>
                    <a:pt x="0" y="101"/>
                    <a:pt x="12" y="58"/>
                    <a:pt x="41" y="39"/>
                  </a:cubicBezTo>
                  <a:close/>
                </a:path>
              </a:pathLst>
            </a:custGeom>
            <a:solidFill>
              <a:srgbClr val="30313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275EE7C5-C3A6-4F97-AE69-5A21E7795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300"/>
              <a:ext cx="72" cy="2660"/>
            </a:xfrm>
            <a:custGeom>
              <a:avLst/>
              <a:gdLst/>
              <a:ahLst/>
              <a:cxnLst>
                <a:cxn ang="0">
                  <a:pos x="232" y="0"/>
                </a:cxn>
                <a:cxn ang="0">
                  <a:pos x="115" y="424"/>
                </a:cxn>
                <a:cxn ang="0">
                  <a:pos x="150" y="591"/>
                </a:cxn>
                <a:cxn ang="0">
                  <a:pos x="105" y="723"/>
                </a:cxn>
                <a:cxn ang="0">
                  <a:pos x="100" y="906"/>
                </a:cxn>
                <a:cxn ang="0">
                  <a:pos x="101" y="11156"/>
                </a:cxn>
                <a:cxn ang="0">
                  <a:pos x="145" y="12174"/>
                </a:cxn>
                <a:cxn ang="0">
                  <a:pos x="155" y="13091"/>
                </a:cxn>
                <a:cxn ang="0">
                  <a:pos x="295" y="13566"/>
                </a:cxn>
                <a:cxn ang="0">
                  <a:pos x="375" y="13690"/>
                </a:cxn>
                <a:cxn ang="0">
                  <a:pos x="283" y="13595"/>
                </a:cxn>
                <a:cxn ang="0">
                  <a:pos x="130" y="13204"/>
                </a:cxn>
                <a:cxn ang="0">
                  <a:pos x="109" y="12840"/>
                </a:cxn>
                <a:cxn ang="0">
                  <a:pos x="76" y="12017"/>
                </a:cxn>
                <a:cxn ang="0">
                  <a:pos x="66" y="11091"/>
                </a:cxn>
                <a:cxn ang="0">
                  <a:pos x="66" y="5741"/>
                </a:cxn>
                <a:cxn ang="0">
                  <a:pos x="62" y="4451"/>
                </a:cxn>
                <a:cxn ang="0">
                  <a:pos x="58" y="5507"/>
                </a:cxn>
                <a:cxn ang="0">
                  <a:pos x="58" y="10774"/>
                </a:cxn>
                <a:cxn ang="0">
                  <a:pos x="60" y="11990"/>
                </a:cxn>
                <a:cxn ang="0">
                  <a:pos x="48" y="12657"/>
                </a:cxn>
                <a:cxn ang="0">
                  <a:pos x="51" y="13176"/>
                </a:cxn>
                <a:cxn ang="0">
                  <a:pos x="42" y="12924"/>
                </a:cxn>
                <a:cxn ang="0">
                  <a:pos x="38" y="12040"/>
                </a:cxn>
                <a:cxn ang="0">
                  <a:pos x="39" y="4506"/>
                </a:cxn>
                <a:cxn ang="0">
                  <a:pos x="60" y="4406"/>
                </a:cxn>
                <a:cxn ang="0">
                  <a:pos x="61" y="3573"/>
                </a:cxn>
                <a:cxn ang="0">
                  <a:pos x="75" y="3467"/>
                </a:cxn>
                <a:cxn ang="0">
                  <a:pos x="2" y="3488"/>
                </a:cxn>
                <a:cxn ang="0">
                  <a:pos x="65" y="3449"/>
                </a:cxn>
                <a:cxn ang="0">
                  <a:pos x="65" y="3266"/>
                </a:cxn>
                <a:cxn ang="0">
                  <a:pos x="0" y="3232"/>
                </a:cxn>
                <a:cxn ang="0">
                  <a:pos x="17" y="3219"/>
                </a:cxn>
                <a:cxn ang="0">
                  <a:pos x="74" y="3213"/>
                </a:cxn>
                <a:cxn ang="0">
                  <a:pos x="79" y="2941"/>
                </a:cxn>
                <a:cxn ang="0">
                  <a:pos x="74" y="2351"/>
                </a:cxn>
                <a:cxn ang="0">
                  <a:pos x="73" y="2323"/>
                </a:cxn>
                <a:cxn ang="0">
                  <a:pos x="78" y="640"/>
                </a:cxn>
                <a:cxn ang="0">
                  <a:pos x="100" y="315"/>
                </a:cxn>
                <a:cxn ang="0">
                  <a:pos x="232" y="0"/>
                </a:cxn>
              </a:cxnLst>
              <a:rect l="0" t="0" r="r" b="b"/>
              <a:pathLst>
                <a:path w="375" h="13690">
                  <a:moveTo>
                    <a:pt x="232" y="0"/>
                  </a:moveTo>
                  <a:cubicBezTo>
                    <a:pt x="189" y="140"/>
                    <a:pt x="117" y="274"/>
                    <a:pt x="115" y="424"/>
                  </a:cubicBezTo>
                  <a:cubicBezTo>
                    <a:pt x="133" y="478"/>
                    <a:pt x="157" y="532"/>
                    <a:pt x="150" y="591"/>
                  </a:cubicBezTo>
                  <a:cubicBezTo>
                    <a:pt x="154" y="640"/>
                    <a:pt x="124" y="680"/>
                    <a:pt x="105" y="723"/>
                  </a:cubicBezTo>
                  <a:cubicBezTo>
                    <a:pt x="94" y="784"/>
                    <a:pt x="101" y="845"/>
                    <a:pt x="100" y="906"/>
                  </a:cubicBezTo>
                  <a:cubicBezTo>
                    <a:pt x="100" y="4323"/>
                    <a:pt x="100" y="7740"/>
                    <a:pt x="101" y="11156"/>
                  </a:cubicBezTo>
                  <a:cubicBezTo>
                    <a:pt x="118" y="11495"/>
                    <a:pt x="96" y="11837"/>
                    <a:pt x="145" y="12174"/>
                  </a:cubicBezTo>
                  <a:cubicBezTo>
                    <a:pt x="150" y="12479"/>
                    <a:pt x="147" y="12785"/>
                    <a:pt x="155" y="13091"/>
                  </a:cubicBezTo>
                  <a:cubicBezTo>
                    <a:pt x="160" y="13257"/>
                    <a:pt x="204" y="13425"/>
                    <a:pt x="295" y="13566"/>
                  </a:cubicBezTo>
                  <a:cubicBezTo>
                    <a:pt x="321" y="13608"/>
                    <a:pt x="348" y="13649"/>
                    <a:pt x="375" y="13690"/>
                  </a:cubicBezTo>
                  <a:cubicBezTo>
                    <a:pt x="342" y="13661"/>
                    <a:pt x="307" y="13633"/>
                    <a:pt x="283" y="13595"/>
                  </a:cubicBezTo>
                  <a:cubicBezTo>
                    <a:pt x="208" y="13476"/>
                    <a:pt x="152" y="13343"/>
                    <a:pt x="130" y="13204"/>
                  </a:cubicBezTo>
                  <a:cubicBezTo>
                    <a:pt x="104" y="13084"/>
                    <a:pt x="117" y="12961"/>
                    <a:pt x="109" y="12840"/>
                  </a:cubicBezTo>
                  <a:cubicBezTo>
                    <a:pt x="82" y="12567"/>
                    <a:pt x="104" y="12291"/>
                    <a:pt x="76" y="12017"/>
                  </a:cubicBezTo>
                  <a:cubicBezTo>
                    <a:pt x="59" y="11709"/>
                    <a:pt x="69" y="11400"/>
                    <a:pt x="66" y="11091"/>
                  </a:cubicBezTo>
                  <a:cubicBezTo>
                    <a:pt x="65" y="9307"/>
                    <a:pt x="66" y="7524"/>
                    <a:pt x="66" y="5741"/>
                  </a:cubicBezTo>
                  <a:cubicBezTo>
                    <a:pt x="64" y="5311"/>
                    <a:pt x="70" y="4881"/>
                    <a:pt x="62" y="4451"/>
                  </a:cubicBezTo>
                  <a:cubicBezTo>
                    <a:pt x="53" y="4803"/>
                    <a:pt x="61" y="5155"/>
                    <a:pt x="58" y="5507"/>
                  </a:cubicBezTo>
                  <a:cubicBezTo>
                    <a:pt x="58" y="7263"/>
                    <a:pt x="58" y="9019"/>
                    <a:pt x="58" y="10774"/>
                  </a:cubicBezTo>
                  <a:cubicBezTo>
                    <a:pt x="60" y="11179"/>
                    <a:pt x="54" y="11585"/>
                    <a:pt x="60" y="11990"/>
                  </a:cubicBezTo>
                  <a:cubicBezTo>
                    <a:pt x="41" y="12212"/>
                    <a:pt x="51" y="12435"/>
                    <a:pt x="48" y="12657"/>
                  </a:cubicBezTo>
                  <a:cubicBezTo>
                    <a:pt x="50" y="12830"/>
                    <a:pt x="47" y="13003"/>
                    <a:pt x="51" y="13176"/>
                  </a:cubicBezTo>
                  <a:cubicBezTo>
                    <a:pt x="35" y="13093"/>
                    <a:pt x="44" y="13008"/>
                    <a:pt x="42" y="12924"/>
                  </a:cubicBezTo>
                  <a:cubicBezTo>
                    <a:pt x="41" y="12629"/>
                    <a:pt x="46" y="12334"/>
                    <a:pt x="38" y="12040"/>
                  </a:cubicBezTo>
                  <a:cubicBezTo>
                    <a:pt x="40" y="9529"/>
                    <a:pt x="39" y="7018"/>
                    <a:pt x="39" y="4506"/>
                  </a:cubicBezTo>
                  <a:cubicBezTo>
                    <a:pt x="38" y="4472"/>
                    <a:pt x="51" y="4439"/>
                    <a:pt x="60" y="4406"/>
                  </a:cubicBezTo>
                  <a:cubicBezTo>
                    <a:pt x="65" y="4129"/>
                    <a:pt x="60" y="3851"/>
                    <a:pt x="61" y="3573"/>
                  </a:cubicBezTo>
                  <a:cubicBezTo>
                    <a:pt x="63" y="3538"/>
                    <a:pt x="69" y="3502"/>
                    <a:pt x="75" y="3467"/>
                  </a:cubicBezTo>
                  <a:cubicBezTo>
                    <a:pt x="51" y="3475"/>
                    <a:pt x="26" y="3482"/>
                    <a:pt x="2" y="3488"/>
                  </a:cubicBezTo>
                  <a:cubicBezTo>
                    <a:pt x="22" y="3473"/>
                    <a:pt x="43" y="3460"/>
                    <a:pt x="65" y="3449"/>
                  </a:cubicBezTo>
                  <a:cubicBezTo>
                    <a:pt x="66" y="3388"/>
                    <a:pt x="66" y="3327"/>
                    <a:pt x="65" y="3266"/>
                  </a:cubicBezTo>
                  <a:cubicBezTo>
                    <a:pt x="44" y="3254"/>
                    <a:pt x="22" y="3243"/>
                    <a:pt x="0" y="3232"/>
                  </a:cubicBezTo>
                  <a:lnTo>
                    <a:pt x="17" y="3219"/>
                  </a:lnTo>
                  <a:cubicBezTo>
                    <a:pt x="32" y="3238"/>
                    <a:pt x="77" y="3251"/>
                    <a:pt x="74" y="3213"/>
                  </a:cubicBezTo>
                  <a:cubicBezTo>
                    <a:pt x="82" y="3123"/>
                    <a:pt x="80" y="3032"/>
                    <a:pt x="79" y="2941"/>
                  </a:cubicBezTo>
                  <a:cubicBezTo>
                    <a:pt x="77" y="2745"/>
                    <a:pt x="85" y="2548"/>
                    <a:pt x="74" y="2351"/>
                  </a:cubicBezTo>
                  <a:cubicBezTo>
                    <a:pt x="74" y="2344"/>
                    <a:pt x="73" y="2330"/>
                    <a:pt x="73" y="2323"/>
                  </a:cubicBezTo>
                  <a:cubicBezTo>
                    <a:pt x="82" y="1762"/>
                    <a:pt x="72" y="1201"/>
                    <a:pt x="78" y="640"/>
                  </a:cubicBezTo>
                  <a:cubicBezTo>
                    <a:pt x="80" y="531"/>
                    <a:pt x="73" y="421"/>
                    <a:pt x="100" y="315"/>
                  </a:cubicBezTo>
                  <a:cubicBezTo>
                    <a:pt x="129" y="204"/>
                    <a:pt x="163" y="93"/>
                    <a:pt x="232" y="0"/>
                  </a:cubicBezTo>
                </a:path>
              </a:pathLst>
            </a:custGeom>
            <a:solidFill>
              <a:srgbClr val="C2C4C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CD01FDB4-5ABD-4820-9EFC-CECD1FDDD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7" y="345"/>
              <a:ext cx="82" cy="2628"/>
            </a:xfrm>
            <a:custGeom>
              <a:avLst/>
              <a:gdLst/>
              <a:ahLst/>
              <a:cxnLst>
                <a:cxn ang="0">
                  <a:pos x="257" y="0"/>
                </a:cxn>
                <a:cxn ang="0">
                  <a:pos x="305" y="208"/>
                </a:cxn>
                <a:cxn ang="0">
                  <a:pos x="338" y="247"/>
                </a:cxn>
                <a:cxn ang="0">
                  <a:pos x="350" y="117"/>
                </a:cxn>
                <a:cxn ang="0">
                  <a:pos x="380" y="540"/>
                </a:cxn>
                <a:cxn ang="0">
                  <a:pos x="379" y="1974"/>
                </a:cxn>
                <a:cxn ang="0">
                  <a:pos x="394" y="2052"/>
                </a:cxn>
                <a:cxn ang="0">
                  <a:pos x="382" y="2106"/>
                </a:cxn>
                <a:cxn ang="0">
                  <a:pos x="424" y="2129"/>
                </a:cxn>
                <a:cxn ang="0">
                  <a:pos x="395" y="2258"/>
                </a:cxn>
                <a:cxn ang="0">
                  <a:pos x="395" y="2773"/>
                </a:cxn>
                <a:cxn ang="0">
                  <a:pos x="423" y="2894"/>
                </a:cxn>
                <a:cxn ang="0">
                  <a:pos x="396" y="2993"/>
                </a:cxn>
                <a:cxn ang="0">
                  <a:pos x="406" y="3018"/>
                </a:cxn>
                <a:cxn ang="0">
                  <a:pos x="409" y="3026"/>
                </a:cxn>
                <a:cxn ang="0">
                  <a:pos x="408" y="3032"/>
                </a:cxn>
                <a:cxn ang="0">
                  <a:pos x="395" y="3107"/>
                </a:cxn>
                <a:cxn ang="0">
                  <a:pos x="396" y="10874"/>
                </a:cxn>
                <a:cxn ang="0">
                  <a:pos x="382" y="11624"/>
                </a:cxn>
                <a:cxn ang="0">
                  <a:pos x="378" y="12346"/>
                </a:cxn>
                <a:cxn ang="0">
                  <a:pos x="343" y="12654"/>
                </a:cxn>
                <a:cxn ang="0">
                  <a:pos x="330" y="12808"/>
                </a:cxn>
                <a:cxn ang="0">
                  <a:pos x="90" y="13460"/>
                </a:cxn>
                <a:cxn ang="0">
                  <a:pos x="0" y="13526"/>
                </a:cxn>
                <a:cxn ang="0">
                  <a:pos x="238" y="13086"/>
                </a:cxn>
                <a:cxn ang="0">
                  <a:pos x="261" y="12963"/>
                </a:cxn>
                <a:cxn ang="0">
                  <a:pos x="277" y="12658"/>
                </a:cxn>
                <a:cxn ang="0">
                  <a:pos x="277" y="7375"/>
                </a:cxn>
                <a:cxn ang="0">
                  <a:pos x="273" y="6583"/>
                </a:cxn>
                <a:cxn ang="0">
                  <a:pos x="276" y="5957"/>
                </a:cxn>
                <a:cxn ang="0">
                  <a:pos x="277" y="341"/>
                </a:cxn>
                <a:cxn ang="0">
                  <a:pos x="265" y="179"/>
                </a:cxn>
                <a:cxn ang="0">
                  <a:pos x="257" y="0"/>
                </a:cxn>
              </a:cxnLst>
              <a:rect l="0" t="0" r="r" b="b"/>
              <a:pathLst>
                <a:path w="424" h="13526">
                  <a:moveTo>
                    <a:pt x="257" y="0"/>
                  </a:moveTo>
                  <a:cubicBezTo>
                    <a:pt x="289" y="65"/>
                    <a:pt x="295" y="137"/>
                    <a:pt x="305" y="208"/>
                  </a:cubicBezTo>
                  <a:cubicBezTo>
                    <a:pt x="307" y="227"/>
                    <a:pt x="318" y="240"/>
                    <a:pt x="338" y="247"/>
                  </a:cubicBezTo>
                  <a:cubicBezTo>
                    <a:pt x="342" y="204"/>
                    <a:pt x="347" y="160"/>
                    <a:pt x="350" y="117"/>
                  </a:cubicBezTo>
                  <a:cubicBezTo>
                    <a:pt x="384" y="256"/>
                    <a:pt x="377" y="399"/>
                    <a:pt x="380" y="540"/>
                  </a:cubicBezTo>
                  <a:cubicBezTo>
                    <a:pt x="379" y="1018"/>
                    <a:pt x="381" y="1496"/>
                    <a:pt x="379" y="1974"/>
                  </a:cubicBezTo>
                  <a:cubicBezTo>
                    <a:pt x="379" y="2001"/>
                    <a:pt x="383" y="2027"/>
                    <a:pt x="394" y="2052"/>
                  </a:cubicBezTo>
                  <a:cubicBezTo>
                    <a:pt x="391" y="2065"/>
                    <a:pt x="385" y="2093"/>
                    <a:pt x="382" y="2106"/>
                  </a:cubicBezTo>
                  <a:cubicBezTo>
                    <a:pt x="396" y="2114"/>
                    <a:pt x="410" y="2121"/>
                    <a:pt x="424" y="2129"/>
                  </a:cubicBezTo>
                  <a:cubicBezTo>
                    <a:pt x="411" y="2171"/>
                    <a:pt x="396" y="2213"/>
                    <a:pt x="395" y="2258"/>
                  </a:cubicBezTo>
                  <a:cubicBezTo>
                    <a:pt x="392" y="2429"/>
                    <a:pt x="393" y="2601"/>
                    <a:pt x="395" y="2773"/>
                  </a:cubicBezTo>
                  <a:cubicBezTo>
                    <a:pt x="395" y="2815"/>
                    <a:pt x="409" y="2855"/>
                    <a:pt x="423" y="2894"/>
                  </a:cubicBezTo>
                  <a:cubicBezTo>
                    <a:pt x="413" y="2927"/>
                    <a:pt x="403" y="2960"/>
                    <a:pt x="396" y="2993"/>
                  </a:cubicBezTo>
                  <a:cubicBezTo>
                    <a:pt x="399" y="2999"/>
                    <a:pt x="404" y="3012"/>
                    <a:pt x="406" y="3018"/>
                  </a:cubicBezTo>
                  <a:lnTo>
                    <a:pt x="409" y="3026"/>
                  </a:lnTo>
                  <a:cubicBezTo>
                    <a:pt x="409" y="3027"/>
                    <a:pt x="408" y="3031"/>
                    <a:pt x="408" y="3032"/>
                  </a:cubicBezTo>
                  <a:cubicBezTo>
                    <a:pt x="401" y="3057"/>
                    <a:pt x="395" y="3082"/>
                    <a:pt x="395" y="3107"/>
                  </a:cubicBezTo>
                  <a:cubicBezTo>
                    <a:pt x="397" y="5696"/>
                    <a:pt x="395" y="8285"/>
                    <a:pt x="396" y="10874"/>
                  </a:cubicBezTo>
                  <a:cubicBezTo>
                    <a:pt x="391" y="11124"/>
                    <a:pt x="405" y="11375"/>
                    <a:pt x="382" y="11624"/>
                  </a:cubicBezTo>
                  <a:cubicBezTo>
                    <a:pt x="380" y="11865"/>
                    <a:pt x="382" y="12106"/>
                    <a:pt x="378" y="12346"/>
                  </a:cubicBezTo>
                  <a:cubicBezTo>
                    <a:pt x="340" y="12445"/>
                    <a:pt x="357" y="12551"/>
                    <a:pt x="343" y="12654"/>
                  </a:cubicBezTo>
                  <a:cubicBezTo>
                    <a:pt x="336" y="12705"/>
                    <a:pt x="329" y="12756"/>
                    <a:pt x="330" y="12808"/>
                  </a:cubicBezTo>
                  <a:cubicBezTo>
                    <a:pt x="347" y="13046"/>
                    <a:pt x="249" y="13285"/>
                    <a:pt x="90" y="13460"/>
                  </a:cubicBezTo>
                  <a:cubicBezTo>
                    <a:pt x="64" y="13488"/>
                    <a:pt x="31" y="13506"/>
                    <a:pt x="0" y="13526"/>
                  </a:cubicBezTo>
                  <a:cubicBezTo>
                    <a:pt x="108" y="13398"/>
                    <a:pt x="235" y="13264"/>
                    <a:pt x="238" y="13086"/>
                  </a:cubicBezTo>
                  <a:cubicBezTo>
                    <a:pt x="247" y="13045"/>
                    <a:pt x="255" y="13004"/>
                    <a:pt x="261" y="12963"/>
                  </a:cubicBezTo>
                  <a:cubicBezTo>
                    <a:pt x="279" y="12862"/>
                    <a:pt x="279" y="12760"/>
                    <a:pt x="277" y="12658"/>
                  </a:cubicBezTo>
                  <a:cubicBezTo>
                    <a:pt x="277" y="10897"/>
                    <a:pt x="277" y="9136"/>
                    <a:pt x="277" y="7375"/>
                  </a:cubicBezTo>
                  <a:cubicBezTo>
                    <a:pt x="275" y="7111"/>
                    <a:pt x="282" y="6847"/>
                    <a:pt x="273" y="6583"/>
                  </a:cubicBezTo>
                  <a:cubicBezTo>
                    <a:pt x="280" y="6375"/>
                    <a:pt x="275" y="6166"/>
                    <a:pt x="276" y="5957"/>
                  </a:cubicBezTo>
                  <a:cubicBezTo>
                    <a:pt x="277" y="4085"/>
                    <a:pt x="276" y="2213"/>
                    <a:pt x="277" y="341"/>
                  </a:cubicBezTo>
                  <a:cubicBezTo>
                    <a:pt x="276" y="287"/>
                    <a:pt x="271" y="233"/>
                    <a:pt x="265" y="179"/>
                  </a:cubicBezTo>
                  <a:cubicBezTo>
                    <a:pt x="262" y="119"/>
                    <a:pt x="259" y="59"/>
                    <a:pt x="257" y="0"/>
                  </a:cubicBezTo>
                </a:path>
              </a:pathLst>
            </a:custGeom>
            <a:solidFill>
              <a:srgbClr val="C5C7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799BA534-EDD3-408C-9F27-BA4A35476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" y="350"/>
              <a:ext cx="43" cy="43"/>
            </a:xfrm>
            <a:custGeom>
              <a:avLst/>
              <a:gdLst/>
              <a:ahLst/>
              <a:cxnLst>
                <a:cxn ang="0">
                  <a:pos x="42" y="56"/>
                </a:cxn>
                <a:cxn ang="0">
                  <a:pos x="218" y="65"/>
                </a:cxn>
                <a:cxn ang="0">
                  <a:pos x="216" y="77"/>
                </a:cxn>
                <a:cxn ang="0">
                  <a:pos x="32" y="204"/>
                </a:cxn>
                <a:cxn ang="0">
                  <a:pos x="42" y="56"/>
                </a:cxn>
              </a:cxnLst>
              <a:rect l="0" t="0" r="r" b="b"/>
              <a:pathLst>
                <a:path w="221" h="221">
                  <a:moveTo>
                    <a:pt x="42" y="56"/>
                  </a:moveTo>
                  <a:cubicBezTo>
                    <a:pt x="88" y="0"/>
                    <a:pt x="173" y="18"/>
                    <a:pt x="218" y="65"/>
                  </a:cubicBezTo>
                  <a:lnTo>
                    <a:pt x="216" y="77"/>
                  </a:lnTo>
                  <a:cubicBezTo>
                    <a:pt x="221" y="174"/>
                    <a:pt x="115" y="221"/>
                    <a:pt x="32" y="204"/>
                  </a:cubicBezTo>
                  <a:cubicBezTo>
                    <a:pt x="9" y="157"/>
                    <a:pt x="0" y="95"/>
                    <a:pt x="42" y="56"/>
                  </a:cubicBezTo>
                </a:path>
              </a:pathLst>
            </a:custGeom>
            <a:solidFill>
              <a:srgbClr val="1A1C2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A2FC243F-F515-47D3-B521-E829F08E0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" y="367"/>
              <a:ext cx="21" cy="21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77" y="1"/>
                </a:cxn>
                <a:cxn ang="0">
                  <a:pos x="27" y="57"/>
                </a:cxn>
                <a:cxn ang="0">
                  <a:pos x="110" y="58"/>
                </a:cxn>
                <a:cxn ang="0">
                  <a:pos x="47" y="104"/>
                </a:cxn>
                <a:cxn ang="0">
                  <a:pos x="0" y="62"/>
                </a:cxn>
                <a:cxn ang="0">
                  <a:pos x="25" y="4"/>
                </a:cxn>
              </a:cxnLst>
              <a:rect l="0" t="0" r="r" b="b"/>
              <a:pathLst>
                <a:path w="110" h="107">
                  <a:moveTo>
                    <a:pt x="25" y="4"/>
                  </a:moveTo>
                  <a:cubicBezTo>
                    <a:pt x="42" y="1"/>
                    <a:pt x="59" y="0"/>
                    <a:pt x="77" y="1"/>
                  </a:cubicBezTo>
                  <a:cubicBezTo>
                    <a:pt x="60" y="20"/>
                    <a:pt x="44" y="39"/>
                    <a:pt x="27" y="57"/>
                  </a:cubicBezTo>
                  <a:cubicBezTo>
                    <a:pt x="54" y="57"/>
                    <a:pt x="82" y="58"/>
                    <a:pt x="110" y="58"/>
                  </a:cubicBezTo>
                  <a:cubicBezTo>
                    <a:pt x="94" y="80"/>
                    <a:pt x="78" y="107"/>
                    <a:pt x="47" y="104"/>
                  </a:cubicBezTo>
                  <a:cubicBezTo>
                    <a:pt x="31" y="90"/>
                    <a:pt x="15" y="76"/>
                    <a:pt x="0" y="62"/>
                  </a:cubicBezTo>
                  <a:cubicBezTo>
                    <a:pt x="7" y="42"/>
                    <a:pt x="16" y="23"/>
                    <a:pt x="25" y="4"/>
                  </a:cubicBezTo>
                </a:path>
              </a:pathLst>
            </a:custGeom>
            <a:solidFill>
              <a:srgbClr val="1A3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FE54932D-A8E9-4C08-938F-4E9A6B7BB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65"/>
              <a:ext cx="46" cy="33"/>
            </a:xfrm>
            <a:custGeom>
              <a:avLst/>
              <a:gdLst/>
              <a:ahLst/>
              <a:cxnLst>
                <a:cxn ang="0">
                  <a:pos x="184" y="0"/>
                </a:cxn>
                <a:cxn ang="0">
                  <a:pos x="87" y="164"/>
                </a:cxn>
                <a:cxn ang="0">
                  <a:pos x="0" y="127"/>
                </a:cxn>
                <a:cxn ang="0">
                  <a:pos x="184" y="0"/>
                </a:cxn>
              </a:cxnLst>
              <a:rect l="0" t="0" r="r" b="b"/>
              <a:pathLst>
                <a:path w="235" h="171">
                  <a:moveTo>
                    <a:pt x="184" y="0"/>
                  </a:moveTo>
                  <a:cubicBezTo>
                    <a:pt x="235" y="67"/>
                    <a:pt x="167" y="171"/>
                    <a:pt x="87" y="164"/>
                  </a:cubicBezTo>
                  <a:cubicBezTo>
                    <a:pt x="53" y="167"/>
                    <a:pt x="27" y="144"/>
                    <a:pt x="0" y="127"/>
                  </a:cubicBezTo>
                  <a:cubicBezTo>
                    <a:pt x="83" y="144"/>
                    <a:pt x="189" y="97"/>
                    <a:pt x="184" y="0"/>
                  </a:cubicBezTo>
                </a:path>
              </a:pathLst>
            </a:custGeom>
            <a:solidFill>
              <a:srgbClr val="5655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72743FC3-1298-4AA4-9E64-5E2CDA3F4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" y="371"/>
              <a:ext cx="183" cy="13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6" y="4"/>
                </a:cxn>
                <a:cxn ang="0">
                  <a:pos x="935" y="3"/>
                </a:cxn>
                <a:cxn ang="0">
                  <a:pos x="943" y="51"/>
                </a:cxn>
                <a:cxn ang="0">
                  <a:pos x="746" y="56"/>
                </a:cxn>
                <a:cxn ang="0">
                  <a:pos x="0" y="52"/>
                </a:cxn>
              </a:cxnLst>
              <a:rect l="0" t="0" r="r" b="b"/>
              <a:pathLst>
                <a:path w="943" h="71">
                  <a:moveTo>
                    <a:pt x="0" y="52"/>
                  </a:moveTo>
                  <a:cubicBezTo>
                    <a:pt x="2" y="36"/>
                    <a:pt x="4" y="20"/>
                    <a:pt x="6" y="4"/>
                  </a:cubicBezTo>
                  <a:cubicBezTo>
                    <a:pt x="316" y="5"/>
                    <a:pt x="625" y="0"/>
                    <a:pt x="935" y="3"/>
                  </a:cubicBezTo>
                  <a:cubicBezTo>
                    <a:pt x="938" y="19"/>
                    <a:pt x="940" y="35"/>
                    <a:pt x="943" y="51"/>
                  </a:cubicBezTo>
                  <a:cubicBezTo>
                    <a:pt x="879" y="71"/>
                    <a:pt x="812" y="53"/>
                    <a:pt x="746" y="56"/>
                  </a:cubicBezTo>
                  <a:cubicBezTo>
                    <a:pt x="498" y="54"/>
                    <a:pt x="248" y="62"/>
                    <a:pt x="0" y="52"/>
                  </a:cubicBezTo>
                  <a:close/>
                </a:path>
              </a:pathLst>
            </a:custGeom>
            <a:solidFill>
              <a:srgbClr val="2C2C2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28FAB452-99D9-471A-A2CD-4AE65D252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6" y="432"/>
              <a:ext cx="9" cy="2227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40" y="0"/>
                </a:cxn>
                <a:cxn ang="0">
                  <a:pos x="42" y="2794"/>
                </a:cxn>
                <a:cxn ang="0">
                  <a:pos x="42" y="10361"/>
                </a:cxn>
                <a:cxn ang="0">
                  <a:pos x="36" y="11053"/>
                </a:cxn>
                <a:cxn ang="0">
                  <a:pos x="22" y="11461"/>
                </a:cxn>
                <a:cxn ang="0">
                  <a:pos x="7" y="11000"/>
                </a:cxn>
                <a:cxn ang="0">
                  <a:pos x="4" y="8894"/>
                </a:cxn>
                <a:cxn ang="0">
                  <a:pos x="5" y="3"/>
                </a:cxn>
              </a:cxnLst>
              <a:rect l="0" t="0" r="r" b="b"/>
              <a:pathLst>
                <a:path w="45" h="11461">
                  <a:moveTo>
                    <a:pt x="5" y="3"/>
                  </a:moveTo>
                  <a:cubicBezTo>
                    <a:pt x="14" y="2"/>
                    <a:pt x="31" y="0"/>
                    <a:pt x="40" y="0"/>
                  </a:cubicBezTo>
                  <a:cubicBezTo>
                    <a:pt x="45" y="931"/>
                    <a:pt x="40" y="1862"/>
                    <a:pt x="42" y="2794"/>
                  </a:cubicBezTo>
                  <a:cubicBezTo>
                    <a:pt x="42" y="5316"/>
                    <a:pt x="42" y="7839"/>
                    <a:pt x="42" y="10361"/>
                  </a:cubicBezTo>
                  <a:cubicBezTo>
                    <a:pt x="40" y="10592"/>
                    <a:pt x="42" y="10823"/>
                    <a:pt x="36" y="11053"/>
                  </a:cubicBezTo>
                  <a:cubicBezTo>
                    <a:pt x="21" y="11189"/>
                    <a:pt x="31" y="11325"/>
                    <a:pt x="22" y="11461"/>
                  </a:cubicBezTo>
                  <a:cubicBezTo>
                    <a:pt x="13" y="11307"/>
                    <a:pt x="22" y="11153"/>
                    <a:pt x="7" y="11000"/>
                  </a:cubicBezTo>
                  <a:cubicBezTo>
                    <a:pt x="0" y="10298"/>
                    <a:pt x="6" y="9596"/>
                    <a:pt x="4" y="8894"/>
                  </a:cubicBezTo>
                  <a:cubicBezTo>
                    <a:pt x="5" y="5930"/>
                    <a:pt x="2" y="2966"/>
                    <a:pt x="5" y="3"/>
                  </a:cubicBezTo>
                  <a:close/>
                </a:path>
              </a:pathLst>
            </a:custGeom>
            <a:solidFill>
              <a:srgbClr val="E0E2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6F58995D-CB13-4B74-8AED-B4FED5A02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" y="513"/>
              <a:ext cx="1230" cy="6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74" y="7"/>
                </a:cxn>
                <a:cxn ang="0">
                  <a:pos x="6089" y="8"/>
                </a:cxn>
                <a:cxn ang="0">
                  <a:pos x="6334" y="19"/>
                </a:cxn>
                <a:cxn ang="0">
                  <a:pos x="6240" y="30"/>
                </a:cxn>
                <a:cxn ang="0">
                  <a:pos x="224" y="30"/>
                </a:cxn>
                <a:cxn ang="0">
                  <a:pos x="0" y="24"/>
                </a:cxn>
              </a:cxnLst>
              <a:rect l="0" t="0" r="r" b="b"/>
              <a:pathLst>
                <a:path w="6334" h="31">
                  <a:moveTo>
                    <a:pt x="0" y="24"/>
                  </a:moveTo>
                  <a:cubicBezTo>
                    <a:pt x="24" y="16"/>
                    <a:pt x="48" y="7"/>
                    <a:pt x="74" y="7"/>
                  </a:cubicBezTo>
                  <a:cubicBezTo>
                    <a:pt x="2079" y="8"/>
                    <a:pt x="4084" y="7"/>
                    <a:pt x="6089" y="8"/>
                  </a:cubicBezTo>
                  <a:cubicBezTo>
                    <a:pt x="6171" y="9"/>
                    <a:pt x="6253" y="0"/>
                    <a:pt x="6334" y="19"/>
                  </a:cubicBezTo>
                  <a:cubicBezTo>
                    <a:pt x="6302" y="25"/>
                    <a:pt x="6272" y="30"/>
                    <a:pt x="6240" y="30"/>
                  </a:cubicBezTo>
                  <a:cubicBezTo>
                    <a:pt x="4235" y="29"/>
                    <a:pt x="2229" y="30"/>
                    <a:pt x="224" y="30"/>
                  </a:cubicBezTo>
                  <a:cubicBezTo>
                    <a:pt x="149" y="31"/>
                    <a:pt x="74" y="31"/>
                    <a:pt x="0" y="24"/>
                  </a:cubicBezTo>
                </a:path>
              </a:pathLst>
            </a:custGeom>
            <a:solidFill>
              <a:srgbClr val="ACAC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186EC8B3-7581-4F4B-AB2D-4F9AED33D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3" y="526"/>
              <a:ext cx="6" cy="218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244"/>
                </a:cxn>
                <a:cxn ang="0">
                  <a:pos x="23" y="4356"/>
                </a:cxn>
                <a:cxn ang="0">
                  <a:pos x="23" y="9707"/>
                </a:cxn>
                <a:cxn ang="0">
                  <a:pos x="20" y="11235"/>
                </a:cxn>
                <a:cxn ang="0">
                  <a:pos x="1" y="11209"/>
                </a:cxn>
                <a:cxn ang="0">
                  <a:pos x="0" y="93"/>
                </a:cxn>
                <a:cxn ang="0">
                  <a:pos x="11" y="0"/>
                </a:cxn>
              </a:cxnLst>
              <a:rect l="0" t="0" r="r" b="b"/>
              <a:pathLst>
                <a:path w="31" h="11235">
                  <a:moveTo>
                    <a:pt x="11" y="0"/>
                  </a:moveTo>
                  <a:cubicBezTo>
                    <a:pt x="31" y="80"/>
                    <a:pt x="20" y="162"/>
                    <a:pt x="22" y="244"/>
                  </a:cubicBezTo>
                  <a:cubicBezTo>
                    <a:pt x="22" y="1614"/>
                    <a:pt x="24" y="2985"/>
                    <a:pt x="23" y="4356"/>
                  </a:cubicBezTo>
                  <a:cubicBezTo>
                    <a:pt x="22" y="6140"/>
                    <a:pt x="23" y="7923"/>
                    <a:pt x="23" y="9707"/>
                  </a:cubicBezTo>
                  <a:cubicBezTo>
                    <a:pt x="21" y="10216"/>
                    <a:pt x="25" y="10726"/>
                    <a:pt x="20" y="11235"/>
                  </a:cubicBezTo>
                  <a:lnTo>
                    <a:pt x="1" y="11209"/>
                  </a:lnTo>
                  <a:cubicBezTo>
                    <a:pt x="0" y="7503"/>
                    <a:pt x="2" y="3798"/>
                    <a:pt x="0" y="93"/>
                  </a:cubicBezTo>
                  <a:cubicBezTo>
                    <a:pt x="1" y="61"/>
                    <a:pt x="6" y="30"/>
                    <a:pt x="11" y="0"/>
                  </a:cubicBezTo>
                </a:path>
              </a:pathLst>
            </a:custGeom>
            <a:solidFill>
              <a:srgbClr val="AAAA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C7D076BF-267F-45D8-9ED5-E8892C2DF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537"/>
              <a:ext cx="12" cy="210"/>
            </a:xfrm>
            <a:custGeom>
              <a:avLst/>
              <a:gdLst/>
              <a:ahLst/>
              <a:cxnLst>
                <a:cxn ang="0">
                  <a:pos x="2" y="35"/>
                </a:cxn>
                <a:cxn ang="0">
                  <a:pos x="33" y="0"/>
                </a:cxn>
                <a:cxn ang="0">
                  <a:pos x="20" y="49"/>
                </a:cxn>
                <a:cxn ang="0">
                  <a:pos x="30" y="428"/>
                </a:cxn>
                <a:cxn ang="0">
                  <a:pos x="35" y="496"/>
                </a:cxn>
                <a:cxn ang="0">
                  <a:pos x="49" y="1074"/>
                </a:cxn>
                <a:cxn ang="0">
                  <a:pos x="38" y="1081"/>
                </a:cxn>
                <a:cxn ang="0">
                  <a:pos x="36" y="533"/>
                </a:cxn>
                <a:cxn ang="0">
                  <a:pos x="0" y="486"/>
                </a:cxn>
                <a:cxn ang="0">
                  <a:pos x="2" y="35"/>
                </a:cxn>
              </a:cxnLst>
              <a:rect l="0" t="0" r="r" b="b"/>
              <a:pathLst>
                <a:path w="59" h="1081">
                  <a:moveTo>
                    <a:pt x="2" y="35"/>
                  </a:moveTo>
                  <a:cubicBezTo>
                    <a:pt x="12" y="23"/>
                    <a:pt x="22" y="12"/>
                    <a:pt x="33" y="0"/>
                  </a:cubicBezTo>
                  <a:cubicBezTo>
                    <a:pt x="29" y="17"/>
                    <a:pt x="25" y="33"/>
                    <a:pt x="20" y="49"/>
                  </a:cubicBezTo>
                  <a:cubicBezTo>
                    <a:pt x="42" y="174"/>
                    <a:pt x="33" y="302"/>
                    <a:pt x="30" y="428"/>
                  </a:cubicBezTo>
                  <a:cubicBezTo>
                    <a:pt x="13" y="449"/>
                    <a:pt x="12" y="480"/>
                    <a:pt x="35" y="496"/>
                  </a:cubicBezTo>
                  <a:cubicBezTo>
                    <a:pt x="59" y="687"/>
                    <a:pt x="35" y="881"/>
                    <a:pt x="49" y="1074"/>
                  </a:cubicBezTo>
                  <a:cubicBezTo>
                    <a:pt x="46" y="1075"/>
                    <a:pt x="41" y="1079"/>
                    <a:pt x="38" y="1081"/>
                  </a:cubicBezTo>
                  <a:cubicBezTo>
                    <a:pt x="32" y="899"/>
                    <a:pt x="37" y="716"/>
                    <a:pt x="36" y="533"/>
                  </a:cubicBezTo>
                  <a:cubicBezTo>
                    <a:pt x="24" y="518"/>
                    <a:pt x="12" y="502"/>
                    <a:pt x="0" y="486"/>
                  </a:cubicBezTo>
                  <a:cubicBezTo>
                    <a:pt x="9" y="336"/>
                    <a:pt x="7" y="185"/>
                    <a:pt x="2" y="35"/>
                  </a:cubicBezTo>
                  <a:close/>
                </a:path>
              </a:pathLst>
            </a:custGeom>
            <a:solidFill>
              <a:srgbClr val="D1D2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E388F6E5-1EF4-4890-8323-3DBA764AB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620"/>
              <a:ext cx="9" cy="13"/>
            </a:xfrm>
            <a:custGeom>
              <a:avLst/>
              <a:gdLst/>
              <a:ahLst/>
              <a:cxnLst>
                <a:cxn ang="0">
                  <a:pos x="23" y="68"/>
                </a:cxn>
                <a:cxn ang="0">
                  <a:pos x="18" y="0"/>
                </a:cxn>
                <a:cxn ang="0">
                  <a:pos x="23" y="68"/>
                </a:cxn>
              </a:cxnLst>
              <a:rect l="0" t="0" r="r" b="b"/>
              <a:pathLst>
                <a:path w="51" h="68">
                  <a:moveTo>
                    <a:pt x="23" y="68"/>
                  </a:moveTo>
                  <a:cubicBezTo>
                    <a:pt x="0" y="52"/>
                    <a:pt x="1" y="21"/>
                    <a:pt x="18" y="0"/>
                  </a:cubicBezTo>
                  <a:cubicBezTo>
                    <a:pt x="46" y="10"/>
                    <a:pt x="51" y="55"/>
                    <a:pt x="23" y="68"/>
                  </a:cubicBezTo>
                  <a:close/>
                </a:path>
              </a:pathLst>
            </a:custGeom>
            <a:solidFill>
              <a:srgbClr val="7F818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ABC6A9BA-9348-4DAE-AE37-EADBF29C2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" y="744"/>
              <a:ext cx="10" cy="1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2" y="77"/>
                </a:cxn>
                <a:cxn ang="0">
                  <a:pos x="0" y="54"/>
                </a:cxn>
                <a:cxn ang="0">
                  <a:pos x="12" y="0"/>
                </a:cxn>
              </a:cxnLst>
              <a:rect l="0" t="0" r="r" b="b"/>
              <a:pathLst>
                <a:path w="53" h="77">
                  <a:moveTo>
                    <a:pt x="12" y="0"/>
                  </a:moveTo>
                  <a:cubicBezTo>
                    <a:pt x="37" y="16"/>
                    <a:pt x="53" y="47"/>
                    <a:pt x="42" y="77"/>
                  </a:cubicBezTo>
                  <a:cubicBezTo>
                    <a:pt x="28" y="69"/>
                    <a:pt x="14" y="62"/>
                    <a:pt x="0" y="54"/>
                  </a:cubicBezTo>
                  <a:cubicBezTo>
                    <a:pt x="3" y="41"/>
                    <a:pt x="9" y="13"/>
                    <a:pt x="12" y="0"/>
                  </a:cubicBezTo>
                </a:path>
              </a:pathLst>
            </a:custGeom>
            <a:solidFill>
              <a:srgbClr val="8F9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6B147C7A-1418-491A-BCBE-6DA2B0D76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1" y="747"/>
              <a:ext cx="9" cy="15"/>
            </a:xfrm>
            <a:custGeom>
              <a:avLst/>
              <a:gdLst/>
              <a:ahLst/>
              <a:cxnLst>
                <a:cxn ang="0">
                  <a:pos x="48" y="49"/>
                </a:cxn>
                <a:cxn ang="0">
                  <a:pos x="47" y="21"/>
                </a:cxn>
                <a:cxn ang="0">
                  <a:pos x="48" y="49"/>
                </a:cxn>
              </a:cxnLst>
              <a:rect l="0" t="0" r="r" b="b"/>
              <a:pathLst>
                <a:path w="48" h="75">
                  <a:moveTo>
                    <a:pt x="48" y="49"/>
                  </a:moveTo>
                  <a:cubicBezTo>
                    <a:pt x="2" y="75"/>
                    <a:pt x="0" y="0"/>
                    <a:pt x="47" y="21"/>
                  </a:cubicBezTo>
                  <a:cubicBezTo>
                    <a:pt x="47" y="28"/>
                    <a:pt x="48" y="42"/>
                    <a:pt x="48" y="49"/>
                  </a:cubicBezTo>
                  <a:close/>
                </a:path>
              </a:pathLst>
            </a:custGeom>
            <a:solidFill>
              <a:srgbClr val="797B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74F33F6E-5500-4B51-818A-90B7D5228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761"/>
              <a:ext cx="11" cy="143"/>
            </a:xfrm>
            <a:custGeom>
              <a:avLst/>
              <a:gdLst/>
              <a:ahLst/>
              <a:cxnLst>
                <a:cxn ang="0">
                  <a:pos x="14" y="214"/>
                </a:cxn>
                <a:cxn ang="0">
                  <a:pos x="46" y="0"/>
                </a:cxn>
                <a:cxn ang="0">
                  <a:pos x="59" y="98"/>
                </a:cxn>
                <a:cxn ang="0">
                  <a:pos x="60" y="615"/>
                </a:cxn>
                <a:cxn ang="0">
                  <a:pos x="50" y="735"/>
                </a:cxn>
                <a:cxn ang="0">
                  <a:pos x="13" y="665"/>
                </a:cxn>
                <a:cxn ang="0">
                  <a:pos x="14" y="214"/>
                </a:cxn>
              </a:cxnLst>
              <a:rect l="0" t="0" r="r" b="b"/>
              <a:pathLst>
                <a:path w="60" h="735">
                  <a:moveTo>
                    <a:pt x="14" y="214"/>
                  </a:moveTo>
                  <a:cubicBezTo>
                    <a:pt x="14" y="142"/>
                    <a:pt x="0" y="63"/>
                    <a:pt x="46" y="0"/>
                  </a:cubicBezTo>
                  <a:cubicBezTo>
                    <a:pt x="53" y="32"/>
                    <a:pt x="60" y="65"/>
                    <a:pt x="59" y="98"/>
                  </a:cubicBezTo>
                  <a:cubicBezTo>
                    <a:pt x="60" y="270"/>
                    <a:pt x="57" y="442"/>
                    <a:pt x="60" y="615"/>
                  </a:cubicBezTo>
                  <a:cubicBezTo>
                    <a:pt x="60" y="655"/>
                    <a:pt x="56" y="695"/>
                    <a:pt x="50" y="735"/>
                  </a:cubicBezTo>
                  <a:cubicBezTo>
                    <a:pt x="24" y="720"/>
                    <a:pt x="9" y="695"/>
                    <a:pt x="13" y="665"/>
                  </a:cubicBezTo>
                  <a:cubicBezTo>
                    <a:pt x="12" y="515"/>
                    <a:pt x="18" y="364"/>
                    <a:pt x="14" y="214"/>
                  </a:cubicBezTo>
                </a:path>
              </a:pathLst>
            </a:custGeom>
            <a:solidFill>
              <a:srgbClr val="ECECE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5CDC9338-A5DB-434A-8C7B-509F80EBE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3" y="907"/>
              <a:ext cx="9" cy="24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27" y="0"/>
                </a:cxn>
                <a:cxn ang="0">
                  <a:pos x="43" y="46"/>
                </a:cxn>
                <a:cxn ang="0">
                  <a:pos x="10" y="124"/>
                </a:cxn>
                <a:cxn ang="0">
                  <a:pos x="0" y="99"/>
                </a:cxn>
              </a:cxnLst>
              <a:rect l="0" t="0" r="r" b="b"/>
              <a:pathLst>
                <a:path w="43" h="124">
                  <a:moveTo>
                    <a:pt x="0" y="99"/>
                  </a:moveTo>
                  <a:cubicBezTo>
                    <a:pt x="7" y="66"/>
                    <a:pt x="17" y="33"/>
                    <a:pt x="27" y="0"/>
                  </a:cubicBezTo>
                  <a:lnTo>
                    <a:pt x="43" y="46"/>
                  </a:lnTo>
                  <a:cubicBezTo>
                    <a:pt x="21" y="67"/>
                    <a:pt x="8" y="93"/>
                    <a:pt x="10" y="124"/>
                  </a:cubicBezTo>
                  <a:cubicBezTo>
                    <a:pt x="8" y="118"/>
                    <a:pt x="3" y="105"/>
                    <a:pt x="0" y="99"/>
                  </a:cubicBezTo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FB1D6102-5465-4A9F-A95E-B29782B81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921"/>
              <a:ext cx="12" cy="1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7" y="17"/>
                </a:cxn>
                <a:cxn ang="0">
                  <a:pos x="0" y="23"/>
                </a:cxn>
                <a:cxn ang="0">
                  <a:pos x="7" y="0"/>
                </a:cxn>
              </a:cxnLst>
              <a:rect l="0" t="0" r="r" b="b"/>
              <a:pathLst>
                <a:path w="60" h="55">
                  <a:moveTo>
                    <a:pt x="7" y="0"/>
                  </a:moveTo>
                  <a:cubicBezTo>
                    <a:pt x="25" y="1"/>
                    <a:pt x="42" y="6"/>
                    <a:pt x="57" y="17"/>
                  </a:cubicBezTo>
                  <a:cubicBezTo>
                    <a:pt x="60" y="55"/>
                    <a:pt x="15" y="42"/>
                    <a:pt x="0" y="23"/>
                  </a:cubicBezTo>
                  <a:cubicBezTo>
                    <a:pt x="2" y="17"/>
                    <a:pt x="5" y="6"/>
                    <a:pt x="7" y="0"/>
                  </a:cubicBezTo>
                  <a:close/>
                </a:path>
              </a:pathLst>
            </a:custGeom>
            <a:solidFill>
              <a:srgbClr val="7173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BBEE0E7A-F8A0-4461-B729-3B4A17FEC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6" y="934"/>
              <a:ext cx="632" cy="2102"/>
            </a:xfrm>
            <a:custGeom>
              <a:avLst/>
              <a:gdLst/>
              <a:ahLst/>
              <a:cxnLst>
                <a:cxn ang="0">
                  <a:pos x="3228" y="75"/>
                </a:cxn>
                <a:cxn ang="0">
                  <a:pos x="3241" y="0"/>
                </a:cxn>
                <a:cxn ang="0">
                  <a:pos x="3244" y="776"/>
                </a:cxn>
                <a:cxn ang="0">
                  <a:pos x="3245" y="9775"/>
                </a:cxn>
                <a:cxn ang="0">
                  <a:pos x="2947" y="10536"/>
                </a:cxn>
                <a:cxn ang="0">
                  <a:pos x="2204" y="10818"/>
                </a:cxn>
                <a:cxn ang="0">
                  <a:pos x="44" y="10817"/>
                </a:cxn>
                <a:cxn ang="0">
                  <a:pos x="0" y="10778"/>
                </a:cxn>
                <a:cxn ang="0">
                  <a:pos x="338" y="10768"/>
                </a:cxn>
                <a:cxn ang="0">
                  <a:pos x="2088" y="10768"/>
                </a:cxn>
                <a:cxn ang="0">
                  <a:pos x="2431" y="10749"/>
                </a:cxn>
                <a:cxn ang="0">
                  <a:pos x="2906" y="10509"/>
                </a:cxn>
                <a:cxn ang="0">
                  <a:pos x="3203" y="9883"/>
                </a:cxn>
                <a:cxn ang="0">
                  <a:pos x="3225" y="9658"/>
                </a:cxn>
                <a:cxn ang="0">
                  <a:pos x="3211" y="9314"/>
                </a:cxn>
                <a:cxn ang="0">
                  <a:pos x="3215" y="8592"/>
                </a:cxn>
                <a:cxn ang="0">
                  <a:pos x="3229" y="7842"/>
                </a:cxn>
                <a:cxn ang="0">
                  <a:pos x="3228" y="75"/>
                </a:cxn>
              </a:cxnLst>
              <a:rect l="0" t="0" r="r" b="b"/>
              <a:pathLst>
                <a:path w="3250" h="10818">
                  <a:moveTo>
                    <a:pt x="3228" y="75"/>
                  </a:moveTo>
                  <a:cubicBezTo>
                    <a:pt x="3228" y="50"/>
                    <a:pt x="3234" y="25"/>
                    <a:pt x="3241" y="0"/>
                  </a:cubicBezTo>
                  <a:cubicBezTo>
                    <a:pt x="3250" y="259"/>
                    <a:pt x="3242" y="518"/>
                    <a:pt x="3244" y="776"/>
                  </a:cubicBezTo>
                  <a:cubicBezTo>
                    <a:pt x="3245" y="3776"/>
                    <a:pt x="3244" y="6776"/>
                    <a:pt x="3245" y="9775"/>
                  </a:cubicBezTo>
                  <a:cubicBezTo>
                    <a:pt x="3244" y="10053"/>
                    <a:pt x="3151" y="10341"/>
                    <a:pt x="2947" y="10536"/>
                  </a:cubicBezTo>
                  <a:cubicBezTo>
                    <a:pt x="2753" y="10730"/>
                    <a:pt x="2474" y="10817"/>
                    <a:pt x="2204" y="10818"/>
                  </a:cubicBezTo>
                  <a:cubicBezTo>
                    <a:pt x="1484" y="10818"/>
                    <a:pt x="764" y="10818"/>
                    <a:pt x="44" y="10817"/>
                  </a:cubicBezTo>
                  <a:cubicBezTo>
                    <a:pt x="29" y="10804"/>
                    <a:pt x="14" y="10791"/>
                    <a:pt x="0" y="10778"/>
                  </a:cubicBezTo>
                  <a:cubicBezTo>
                    <a:pt x="112" y="10762"/>
                    <a:pt x="225" y="10769"/>
                    <a:pt x="338" y="10768"/>
                  </a:cubicBezTo>
                  <a:cubicBezTo>
                    <a:pt x="921" y="10768"/>
                    <a:pt x="1505" y="10768"/>
                    <a:pt x="2088" y="10768"/>
                  </a:cubicBezTo>
                  <a:cubicBezTo>
                    <a:pt x="2202" y="10767"/>
                    <a:pt x="2318" y="10775"/>
                    <a:pt x="2431" y="10749"/>
                  </a:cubicBezTo>
                  <a:cubicBezTo>
                    <a:pt x="2605" y="10711"/>
                    <a:pt x="2783" y="10643"/>
                    <a:pt x="2906" y="10509"/>
                  </a:cubicBezTo>
                  <a:cubicBezTo>
                    <a:pt x="3077" y="10347"/>
                    <a:pt x="3184" y="10118"/>
                    <a:pt x="3203" y="9883"/>
                  </a:cubicBezTo>
                  <a:cubicBezTo>
                    <a:pt x="3212" y="9808"/>
                    <a:pt x="3236" y="9734"/>
                    <a:pt x="3225" y="9658"/>
                  </a:cubicBezTo>
                  <a:cubicBezTo>
                    <a:pt x="3207" y="9544"/>
                    <a:pt x="3222" y="9429"/>
                    <a:pt x="3211" y="9314"/>
                  </a:cubicBezTo>
                  <a:cubicBezTo>
                    <a:pt x="3215" y="9074"/>
                    <a:pt x="3213" y="8833"/>
                    <a:pt x="3215" y="8592"/>
                  </a:cubicBezTo>
                  <a:cubicBezTo>
                    <a:pt x="3238" y="8343"/>
                    <a:pt x="3224" y="8092"/>
                    <a:pt x="3229" y="7842"/>
                  </a:cubicBezTo>
                  <a:cubicBezTo>
                    <a:pt x="3228" y="5253"/>
                    <a:pt x="3230" y="2664"/>
                    <a:pt x="3228" y="75"/>
                  </a:cubicBezTo>
                </a:path>
              </a:pathLst>
            </a:custGeom>
            <a:solidFill>
              <a:srgbClr val="85868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E07EA013-E964-4C01-A430-5296CBA1A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973"/>
              <a:ext cx="14" cy="183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73" y="0"/>
                </a:cxn>
                <a:cxn ang="0">
                  <a:pos x="59" y="106"/>
                </a:cxn>
                <a:cxn ang="0">
                  <a:pos x="58" y="939"/>
                </a:cxn>
                <a:cxn ang="0">
                  <a:pos x="14" y="928"/>
                </a:cxn>
                <a:cxn ang="0">
                  <a:pos x="2" y="866"/>
                </a:cxn>
                <a:cxn ang="0">
                  <a:pos x="47" y="865"/>
                </a:cxn>
                <a:cxn ang="0">
                  <a:pos x="46" y="68"/>
                </a:cxn>
                <a:cxn ang="0">
                  <a:pos x="0" y="21"/>
                </a:cxn>
              </a:cxnLst>
              <a:rect l="0" t="0" r="r" b="b"/>
              <a:pathLst>
                <a:path w="73" h="939">
                  <a:moveTo>
                    <a:pt x="0" y="21"/>
                  </a:moveTo>
                  <a:cubicBezTo>
                    <a:pt x="24" y="15"/>
                    <a:pt x="49" y="8"/>
                    <a:pt x="73" y="0"/>
                  </a:cubicBezTo>
                  <a:cubicBezTo>
                    <a:pt x="67" y="35"/>
                    <a:pt x="61" y="71"/>
                    <a:pt x="59" y="106"/>
                  </a:cubicBezTo>
                  <a:cubicBezTo>
                    <a:pt x="58" y="384"/>
                    <a:pt x="63" y="662"/>
                    <a:pt x="58" y="939"/>
                  </a:cubicBezTo>
                  <a:cubicBezTo>
                    <a:pt x="47" y="937"/>
                    <a:pt x="25" y="931"/>
                    <a:pt x="14" y="928"/>
                  </a:cubicBezTo>
                  <a:cubicBezTo>
                    <a:pt x="10" y="907"/>
                    <a:pt x="6" y="887"/>
                    <a:pt x="2" y="866"/>
                  </a:cubicBezTo>
                  <a:cubicBezTo>
                    <a:pt x="17" y="866"/>
                    <a:pt x="32" y="865"/>
                    <a:pt x="47" y="865"/>
                  </a:cubicBezTo>
                  <a:cubicBezTo>
                    <a:pt x="44" y="599"/>
                    <a:pt x="46" y="333"/>
                    <a:pt x="46" y="68"/>
                  </a:cubicBezTo>
                  <a:cubicBezTo>
                    <a:pt x="31" y="52"/>
                    <a:pt x="15" y="37"/>
                    <a:pt x="0" y="21"/>
                  </a:cubicBezTo>
                </a:path>
              </a:pathLst>
            </a:custGeom>
            <a:solidFill>
              <a:srgbClr val="7A7C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5C8A40E7-E582-4CEE-8401-C783673C0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977"/>
              <a:ext cx="9" cy="165"/>
            </a:xfrm>
            <a:custGeom>
              <a:avLst/>
              <a:gdLst/>
              <a:ahLst/>
              <a:cxnLst>
                <a:cxn ang="0">
                  <a:pos x="9" y="519"/>
                </a:cxn>
                <a:cxn ang="0">
                  <a:pos x="0" y="0"/>
                </a:cxn>
                <a:cxn ang="0">
                  <a:pos x="46" y="47"/>
                </a:cxn>
                <a:cxn ang="0">
                  <a:pos x="47" y="844"/>
                </a:cxn>
                <a:cxn ang="0">
                  <a:pos x="2" y="845"/>
                </a:cxn>
                <a:cxn ang="0">
                  <a:pos x="9" y="519"/>
                </a:cxn>
              </a:cxnLst>
              <a:rect l="0" t="0" r="r" b="b"/>
              <a:pathLst>
                <a:path w="47" h="845">
                  <a:moveTo>
                    <a:pt x="9" y="519"/>
                  </a:moveTo>
                  <a:cubicBezTo>
                    <a:pt x="7" y="346"/>
                    <a:pt x="14" y="173"/>
                    <a:pt x="0" y="0"/>
                  </a:cubicBezTo>
                  <a:cubicBezTo>
                    <a:pt x="15" y="16"/>
                    <a:pt x="31" y="31"/>
                    <a:pt x="46" y="47"/>
                  </a:cubicBezTo>
                  <a:cubicBezTo>
                    <a:pt x="46" y="312"/>
                    <a:pt x="44" y="578"/>
                    <a:pt x="47" y="844"/>
                  </a:cubicBezTo>
                  <a:cubicBezTo>
                    <a:pt x="32" y="844"/>
                    <a:pt x="17" y="845"/>
                    <a:pt x="2" y="845"/>
                  </a:cubicBezTo>
                  <a:cubicBezTo>
                    <a:pt x="13" y="737"/>
                    <a:pt x="8" y="628"/>
                    <a:pt x="9" y="519"/>
                  </a:cubicBezTo>
                </a:path>
              </a:pathLst>
            </a:custGeom>
            <a:solidFill>
              <a:srgbClr val="D4D5D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C22F2E22-6B87-4AF1-875A-7C2C87691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" y="1165"/>
              <a:ext cx="214" cy="1873"/>
            </a:xfrm>
            <a:custGeom>
              <a:avLst/>
              <a:gdLst/>
              <a:ahLst/>
              <a:cxnLst>
                <a:cxn ang="0">
                  <a:pos x="17" y="1056"/>
                </a:cxn>
                <a:cxn ang="0">
                  <a:pos x="21" y="0"/>
                </a:cxn>
                <a:cxn ang="0">
                  <a:pos x="25" y="1290"/>
                </a:cxn>
                <a:cxn ang="0">
                  <a:pos x="25" y="6640"/>
                </a:cxn>
                <a:cxn ang="0">
                  <a:pos x="35" y="7566"/>
                </a:cxn>
                <a:cxn ang="0">
                  <a:pos x="21" y="7906"/>
                </a:cxn>
                <a:cxn ang="0">
                  <a:pos x="33" y="8256"/>
                </a:cxn>
                <a:cxn ang="0">
                  <a:pos x="25" y="8573"/>
                </a:cxn>
                <a:cxn ang="0">
                  <a:pos x="118" y="8999"/>
                </a:cxn>
                <a:cxn ang="0">
                  <a:pos x="550" y="9470"/>
                </a:cxn>
                <a:cxn ang="0">
                  <a:pos x="1104" y="9586"/>
                </a:cxn>
                <a:cxn ang="0">
                  <a:pos x="1033" y="9595"/>
                </a:cxn>
                <a:cxn ang="0">
                  <a:pos x="1066" y="9612"/>
                </a:cxn>
                <a:cxn ang="0">
                  <a:pos x="1089" y="9628"/>
                </a:cxn>
                <a:cxn ang="0">
                  <a:pos x="285" y="9334"/>
                </a:cxn>
                <a:cxn ang="0">
                  <a:pos x="10" y="8725"/>
                </a:cxn>
                <a:cxn ang="0">
                  <a:pos x="7" y="8206"/>
                </a:cxn>
                <a:cxn ang="0">
                  <a:pos x="19" y="7539"/>
                </a:cxn>
                <a:cxn ang="0">
                  <a:pos x="17" y="6323"/>
                </a:cxn>
                <a:cxn ang="0">
                  <a:pos x="17" y="1056"/>
                </a:cxn>
              </a:cxnLst>
              <a:rect l="0" t="0" r="r" b="b"/>
              <a:pathLst>
                <a:path w="1104" h="9644">
                  <a:moveTo>
                    <a:pt x="17" y="1056"/>
                  </a:moveTo>
                  <a:cubicBezTo>
                    <a:pt x="20" y="704"/>
                    <a:pt x="12" y="352"/>
                    <a:pt x="21" y="0"/>
                  </a:cubicBezTo>
                  <a:cubicBezTo>
                    <a:pt x="29" y="430"/>
                    <a:pt x="23" y="860"/>
                    <a:pt x="25" y="1290"/>
                  </a:cubicBezTo>
                  <a:cubicBezTo>
                    <a:pt x="25" y="3073"/>
                    <a:pt x="24" y="4856"/>
                    <a:pt x="25" y="6640"/>
                  </a:cubicBezTo>
                  <a:cubicBezTo>
                    <a:pt x="28" y="6949"/>
                    <a:pt x="18" y="7258"/>
                    <a:pt x="35" y="7566"/>
                  </a:cubicBezTo>
                  <a:cubicBezTo>
                    <a:pt x="8" y="7677"/>
                    <a:pt x="24" y="7792"/>
                    <a:pt x="21" y="7906"/>
                  </a:cubicBezTo>
                  <a:cubicBezTo>
                    <a:pt x="19" y="8022"/>
                    <a:pt x="25" y="8139"/>
                    <a:pt x="33" y="8256"/>
                  </a:cubicBezTo>
                  <a:cubicBezTo>
                    <a:pt x="41" y="8362"/>
                    <a:pt x="10" y="8467"/>
                    <a:pt x="25" y="8573"/>
                  </a:cubicBezTo>
                  <a:cubicBezTo>
                    <a:pt x="47" y="8717"/>
                    <a:pt x="56" y="8866"/>
                    <a:pt x="118" y="8999"/>
                  </a:cubicBezTo>
                  <a:cubicBezTo>
                    <a:pt x="199" y="9202"/>
                    <a:pt x="354" y="9374"/>
                    <a:pt x="550" y="9470"/>
                  </a:cubicBezTo>
                  <a:cubicBezTo>
                    <a:pt x="721" y="9558"/>
                    <a:pt x="914" y="9581"/>
                    <a:pt x="1104" y="9586"/>
                  </a:cubicBezTo>
                  <a:cubicBezTo>
                    <a:pt x="1080" y="9589"/>
                    <a:pt x="1056" y="9592"/>
                    <a:pt x="1033" y="9595"/>
                  </a:cubicBezTo>
                  <a:cubicBezTo>
                    <a:pt x="1041" y="9599"/>
                    <a:pt x="1057" y="9608"/>
                    <a:pt x="1066" y="9612"/>
                  </a:cubicBezTo>
                  <a:lnTo>
                    <a:pt x="1089" y="9628"/>
                  </a:lnTo>
                  <a:cubicBezTo>
                    <a:pt x="797" y="9644"/>
                    <a:pt x="490" y="9548"/>
                    <a:pt x="285" y="9334"/>
                  </a:cubicBezTo>
                  <a:cubicBezTo>
                    <a:pt x="124" y="9172"/>
                    <a:pt x="35" y="8950"/>
                    <a:pt x="10" y="8725"/>
                  </a:cubicBezTo>
                  <a:cubicBezTo>
                    <a:pt x="6" y="8552"/>
                    <a:pt x="9" y="8379"/>
                    <a:pt x="7" y="8206"/>
                  </a:cubicBezTo>
                  <a:cubicBezTo>
                    <a:pt x="10" y="7984"/>
                    <a:pt x="0" y="7761"/>
                    <a:pt x="19" y="7539"/>
                  </a:cubicBezTo>
                  <a:cubicBezTo>
                    <a:pt x="13" y="7134"/>
                    <a:pt x="19" y="6728"/>
                    <a:pt x="17" y="6323"/>
                  </a:cubicBezTo>
                  <a:cubicBezTo>
                    <a:pt x="17" y="4568"/>
                    <a:pt x="17" y="2812"/>
                    <a:pt x="17" y="1056"/>
                  </a:cubicBezTo>
                </a:path>
              </a:pathLst>
            </a:custGeom>
            <a:solidFill>
              <a:srgbClr val="8385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13C38FF2-E41B-4567-A51D-8C9AAC6AA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7" y="1372"/>
              <a:ext cx="44" cy="149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98" y="8"/>
                </a:cxn>
                <a:cxn ang="0">
                  <a:pos x="101" y="671"/>
                </a:cxn>
                <a:cxn ang="0">
                  <a:pos x="115" y="752"/>
                </a:cxn>
                <a:cxn ang="0">
                  <a:pos x="181" y="751"/>
                </a:cxn>
                <a:cxn ang="0">
                  <a:pos x="190" y="0"/>
                </a:cxn>
                <a:cxn ang="0">
                  <a:pos x="198" y="236"/>
                </a:cxn>
                <a:cxn ang="0">
                  <a:pos x="197" y="1187"/>
                </a:cxn>
                <a:cxn ang="0">
                  <a:pos x="219" y="1296"/>
                </a:cxn>
                <a:cxn ang="0">
                  <a:pos x="223" y="2088"/>
                </a:cxn>
                <a:cxn ang="0">
                  <a:pos x="223" y="7371"/>
                </a:cxn>
                <a:cxn ang="0">
                  <a:pos x="207" y="7676"/>
                </a:cxn>
                <a:cxn ang="0">
                  <a:pos x="194" y="7136"/>
                </a:cxn>
                <a:cxn ang="0">
                  <a:pos x="174" y="7577"/>
                </a:cxn>
                <a:cxn ang="0">
                  <a:pos x="171" y="6854"/>
                </a:cxn>
                <a:cxn ang="0">
                  <a:pos x="152" y="6568"/>
                </a:cxn>
                <a:cxn ang="0">
                  <a:pos x="120" y="6636"/>
                </a:cxn>
                <a:cxn ang="0">
                  <a:pos x="114" y="7286"/>
                </a:cxn>
                <a:cxn ang="0">
                  <a:pos x="104" y="7442"/>
                </a:cxn>
                <a:cxn ang="0">
                  <a:pos x="95" y="6820"/>
                </a:cxn>
                <a:cxn ang="0">
                  <a:pos x="97" y="5358"/>
                </a:cxn>
                <a:cxn ang="0">
                  <a:pos x="1" y="5351"/>
                </a:cxn>
                <a:cxn ang="0">
                  <a:pos x="1" y="0"/>
                </a:cxn>
              </a:cxnLst>
              <a:rect l="0" t="0" r="r" b="b"/>
              <a:pathLst>
                <a:path w="228" h="7676">
                  <a:moveTo>
                    <a:pt x="1" y="0"/>
                  </a:moveTo>
                  <a:cubicBezTo>
                    <a:pt x="33" y="2"/>
                    <a:pt x="66" y="5"/>
                    <a:pt x="98" y="8"/>
                  </a:cubicBezTo>
                  <a:cubicBezTo>
                    <a:pt x="106" y="228"/>
                    <a:pt x="97" y="450"/>
                    <a:pt x="101" y="671"/>
                  </a:cubicBezTo>
                  <a:cubicBezTo>
                    <a:pt x="103" y="698"/>
                    <a:pt x="109" y="725"/>
                    <a:pt x="115" y="752"/>
                  </a:cubicBezTo>
                  <a:cubicBezTo>
                    <a:pt x="137" y="752"/>
                    <a:pt x="159" y="751"/>
                    <a:pt x="181" y="751"/>
                  </a:cubicBezTo>
                  <a:cubicBezTo>
                    <a:pt x="191" y="501"/>
                    <a:pt x="171" y="250"/>
                    <a:pt x="190" y="0"/>
                  </a:cubicBezTo>
                  <a:cubicBezTo>
                    <a:pt x="201" y="78"/>
                    <a:pt x="199" y="157"/>
                    <a:pt x="198" y="236"/>
                  </a:cubicBezTo>
                  <a:cubicBezTo>
                    <a:pt x="198" y="553"/>
                    <a:pt x="200" y="870"/>
                    <a:pt x="197" y="1187"/>
                  </a:cubicBezTo>
                  <a:cubicBezTo>
                    <a:pt x="197" y="1225"/>
                    <a:pt x="209" y="1261"/>
                    <a:pt x="219" y="1296"/>
                  </a:cubicBezTo>
                  <a:cubicBezTo>
                    <a:pt x="228" y="1560"/>
                    <a:pt x="221" y="1824"/>
                    <a:pt x="223" y="2088"/>
                  </a:cubicBezTo>
                  <a:cubicBezTo>
                    <a:pt x="223" y="3849"/>
                    <a:pt x="223" y="5610"/>
                    <a:pt x="223" y="7371"/>
                  </a:cubicBezTo>
                  <a:cubicBezTo>
                    <a:pt x="225" y="7473"/>
                    <a:pt x="225" y="7575"/>
                    <a:pt x="207" y="7676"/>
                  </a:cubicBezTo>
                  <a:cubicBezTo>
                    <a:pt x="187" y="7496"/>
                    <a:pt x="207" y="7316"/>
                    <a:pt x="194" y="7136"/>
                  </a:cubicBezTo>
                  <a:cubicBezTo>
                    <a:pt x="178" y="7283"/>
                    <a:pt x="207" y="7432"/>
                    <a:pt x="174" y="7577"/>
                  </a:cubicBezTo>
                  <a:cubicBezTo>
                    <a:pt x="171" y="7336"/>
                    <a:pt x="174" y="7095"/>
                    <a:pt x="171" y="6854"/>
                  </a:cubicBezTo>
                  <a:cubicBezTo>
                    <a:pt x="169" y="6759"/>
                    <a:pt x="181" y="6661"/>
                    <a:pt x="152" y="6568"/>
                  </a:cubicBezTo>
                  <a:cubicBezTo>
                    <a:pt x="131" y="6585"/>
                    <a:pt x="117" y="6608"/>
                    <a:pt x="120" y="6636"/>
                  </a:cubicBezTo>
                  <a:cubicBezTo>
                    <a:pt x="115" y="6853"/>
                    <a:pt x="112" y="7069"/>
                    <a:pt x="114" y="7286"/>
                  </a:cubicBezTo>
                  <a:cubicBezTo>
                    <a:pt x="114" y="7338"/>
                    <a:pt x="111" y="7390"/>
                    <a:pt x="104" y="7442"/>
                  </a:cubicBezTo>
                  <a:cubicBezTo>
                    <a:pt x="85" y="7235"/>
                    <a:pt x="100" y="7027"/>
                    <a:pt x="95" y="6820"/>
                  </a:cubicBezTo>
                  <a:cubicBezTo>
                    <a:pt x="99" y="6332"/>
                    <a:pt x="104" y="5845"/>
                    <a:pt x="97" y="5358"/>
                  </a:cubicBezTo>
                  <a:cubicBezTo>
                    <a:pt x="65" y="5356"/>
                    <a:pt x="33" y="5353"/>
                    <a:pt x="1" y="5351"/>
                  </a:cubicBezTo>
                  <a:cubicBezTo>
                    <a:pt x="1" y="3567"/>
                    <a:pt x="0" y="1784"/>
                    <a:pt x="1" y="0"/>
                  </a:cubicBezTo>
                </a:path>
              </a:pathLst>
            </a:custGeom>
            <a:solidFill>
              <a:srgbClr val="EFEF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2">
              <a:extLst>
                <a:ext uri="{FF2B5EF4-FFF2-40B4-BE49-F238E27FC236}">
                  <a16:creationId xmlns:a16="http://schemas.microsoft.com/office/drawing/2014/main" id="{84E1386B-904E-411C-93C5-D5FDF8153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" y="1617"/>
              <a:ext cx="1335" cy="139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34" y="126"/>
                </a:cxn>
                <a:cxn ang="0">
                  <a:pos x="36" y="592"/>
                </a:cxn>
                <a:cxn ang="0">
                  <a:pos x="108" y="587"/>
                </a:cxn>
                <a:cxn ang="0">
                  <a:pos x="117" y="10"/>
                </a:cxn>
                <a:cxn ang="0">
                  <a:pos x="193" y="10"/>
                </a:cxn>
                <a:cxn ang="0">
                  <a:pos x="196" y="909"/>
                </a:cxn>
                <a:cxn ang="0">
                  <a:pos x="196" y="2492"/>
                </a:cxn>
                <a:cxn ang="0">
                  <a:pos x="210" y="2633"/>
                </a:cxn>
                <a:cxn ang="0">
                  <a:pos x="213" y="4809"/>
                </a:cxn>
                <a:cxn ang="0">
                  <a:pos x="217" y="5654"/>
                </a:cxn>
                <a:cxn ang="0">
                  <a:pos x="301" y="5655"/>
                </a:cxn>
                <a:cxn ang="0">
                  <a:pos x="270" y="5673"/>
                </a:cxn>
                <a:cxn ang="0">
                  <a:pos x="2715" y="5676"/>
                </a:cxn>
                <a:cxn ang="0">
                  <a:pos x="6606" y="5674"/>
                </a:cxn>
                <a:cxn ang="0">
                  <a:pos x="6580" y="5655"/>
                </a:cxn>
                <a:cxn ang="0">
                  <a:pos x="6641" y="5653"/>
                </a:cxn>
                <a:cxn ang="0">
                  <a:pos x="6643" y="5592"/>
                </a:cxn>
                <a:cxn ang="0">
                  <a:pos x="6662" y="5618"/>
                </a:cxn>
                <a:cxn ang="0">
                  <a:pos x="6665" y="4090"/>
                </a:cxn>
                <a:cxn ang="0">
                  <a:pos x="6761" y="4097"/>
                </a:cxn>
                <a:cxn ang="0">
                  <a:pos x="6759" y="5559"/>
                </a:cxn>
                <a:cxn ang="0">
                  <a:pos x="6768" y="6181"/>
                </a:cxn>
                <a:cxn ang="0">
                  <a:pos x="6611" y="6622"/>
                </a:cxn>
                <a:cxn ang="0">
                  <a:pos x="6476" y="6813"/>
                </a:cxn>
                <a:cxn ang="0">
                  <a:pos x="6618" y="6780"/>
                </a:cxn>
                <a:cxn ang="0">
                  <a:pos x="6838" y="6316"/>
                </a:cxn>
                <a:cxn ang="0">
                  <a:pos x="6858" y="5875"/>
                </a:cxn>
                <a:cxn ang="0">
                  <a:pos x="6871" y="6415"/>
                </a:cxn>
                <a:cxn ang="0">
                  <a:pos x="6848" y="6538"/>
                </a:cxn>
                <a:cxn ang="0">
                  <a:pos x="6661" y="6870"/>
                </a:cxn>
                <a:cxn ang="0">
                  <a:pos x="6081" y="7142"/>
                </a:cxn>
                <a:cxn ang="0">
                  <a:pos x="5831" y="7146"/>
                </a:cxn>
                <a:cxn ang="0">
                  <a:pos x="1014" y="7149"/>
                </a:cxn>
                <a:cxn ang="0">
                  <a:pos x="696" y="7133"/>
                </a:cxn>
                <a:cxn ang="0">
                  <a:pos x="259" y="6915"/>
                </a:cxn>
                <a:cxn ang="0">
                  <a:pos x="8" y="6260"/>
                </a:cxn>
                <a:cxn ang="0">
                  <a:pos x="7" y="1126"/>
                </a:cxn>
                <a:cxn ang="0">
                  <a:pos x="13" y="0"/>
                </a:cxn>
              </a:cxnLst>
              <a:rect l="0" t="0" r="r" b="b"/>
              <a:pathLst>
                <a:path w="6871" h="7155">
                  <a:moveTo>
                    <a:pt x="13" y="0"/>
                  </a:moveTo>
                  <a:cubicBezTo>
                    <a:pt x="24" y="41"/>
                    <a:pt x="35" y="83"/>
                    <a:pt x="34" y="126"/>
                  </a:cubicBezTo>
                  <a:cubicBezTo>
                    <a:pt x="33" y="281"/>
                    <a:pt x="29" y="437"/>
                    <a:pt x="36" y="592"/>
                  </a:cubicBezTo>
                  <a:cubicBezTo>
                    <a:pt x="60" y="590"/>
                    <a:pt x="84" y="588"/>
                    <a:pt x="108" y="587"/>
                  </a:cubicBezTo>
                  <a:cubicBezTo>
                    <a:pt x="125" y="395"/>
                    <a:pt x="106" y="202"/>
                    <a:pt x="117" y="10"/>
                  </a:cubicBezTo>
                  <a:cubicBezTo>
                    <a:pt x="143" y="10"/>
                    <a:pt x="168" y="10"/>
                    <a:pt x="193" y="10"/>
                  </a:cubicBezTo>
                  <a:cubicBezTo>
                    <a:pt x="198" y="310"/>
                    <a:pt x="193" y="609"/>
                    <a:pt x="196" y="909"/>
                  </a:cubicBezTo>
                  <a:cubicBezTo>
                    <a:pt x="194" y="1437"/>
                    <a:pt x="199" y="1964"/>
                    <a:pt x="196" y="2492"/>
                  </a:cubicBezTo>
                  <a:cubicBezTo>
                    <a:pt x="196" y="2539"/>
                    <a:pt x="203" y="2586"/>
                    <a:pt x="210" y="2633"/>
                  </a:cubicBezTo>
                  <a:cubicBezTo>
                    <a:pt x="216" y="3358"/>
                    <a:pt x="211" y="4084"/>
                    <a:pt x="213" y="4809"/>
                  </a:cubicBezTo>
                  <a:cubicBezTo>
                    <a:pt x="216" y="5091"/>
                    <a:pt x="208" y="5373"/>
                    <a:pt x="217" y="5654"/>
                  </a:cubicBezTo>
                  <a:cubicBezTo>
                    <a:pt x="245" y="5654"/>
                    <a:pt x="273" y="5655"/>
                    <a:pt x="301" y="5655"/>
                  </a:cubicBezTo>
                  <a:cubicBezTo>
                    <a:pt x="293" y="5659"/>
                    <a:pt x="278" y="5668"/>
                    <a:pt x="270" y="5673"/>
                  </a:cubicBezTo>
                  <a:cubicBezTo>
                    <a:pt x="1085" y="5680"/>
                    <a:pt x="1900" y="5674"/>
                    <a:pt x="2715" y="5676"/>
                  </a:cubicBezTo>
                  <a:cubicBezTo>
                    <a:pt x="4012" y="5674"/>
                    <a:pt x="5309" y="5679"/>
                    <a:pt x="6606" y="5674"/>
                  </a:cubicBezTo>
                  <a:cubicBezTo>
                    <a:pt x="6599" y="5669"/>
                    <a:pt x="6587" y="5659"/>
                    <a:pt x="6580" y="5655"/>
                  </a:cubicBezTo>
                  <a:cubicBezTo>
                    <a:pt x="6600" y="5654"/>
                    <a:pt x="6621" y="5653"/>
                    <a:pt x="6641" y="5653"/>
                  </a:cubicBezTo>
                  <a:cubicBezTo>
                    <a:pt x="6642" y="5632"/>
                    <a:pt x="6643" y="5612"/>
                    <a:pt x="6643" y="5592"/>
                  </a:cubicBezTo>
                  <a:lnTo>
                    <a:pt x="6662" y="5618"/>
                  </a:lnTo>
                  <a:cubicBezTo>
                    <a:pt x="6667" y="5109"/>
                    <a:pt x="6663" y="4599"/>
                    <a:pt x="6665" y="4090"/>
                  </a:cubicBezTo>
                  <a:cubicBezTo>
                    <a:pt x="6697" y="4092"/>
                    <a:pt x="6729" y="4095"/>
                    <a:pt x="6761" y="4097"/>
                  </a:cubicBezTo>
                  <a:cubicBezTo>
                    <a:pt x="6768" y="4584"/>
                    <a:pt x="6763" y="5071"/>
                    <a:pt x="6759" y="5559"/>
                  </a:cubicBezTo>
                  <a:cubicBezTo>
                    <a:pt x="6764" y="5766"/>
                    <a:pt x="6749" y="5974"/>
                    <a:pt x="6768" y="6181"/>
                  </a:cubicBezTo>
                  <a:cubicBezTo>
                    <a:pt x="6753" y="6338"/>
                    <a:pt x="6698" y="6490"/>
                    <a:pt x="6611" y="6622"/>
                  </a:cubicBezTo>
                  <a:cubicBezTo>
                    <a:pt x="6568" y="6687"/>
                    <a:pt x="6510" y="6742"/>
                    <a:pt x="6476" y="6813"/>
                  </a:cubicBezTo>
                  <a:cubicBezTo>
                    <a:pt x="6525" y="6818"/>
                    <a:pt x="6580" y="6817"/>
                    <a:pt x="6618" y="6780"/>
                  </a:cubicBezTo>
                  <a:cubicBezTo>
                    <a:pt x="6748" y="6661"/>
                    <a:pt x="6806" y="6485"/>
                    <a:pt x="6838" y="6316"/>
                  </a:cubicBezTo>
                  <a:cubicBezTo>
                    <a:pt x="6871" y="6171"/>
                    <a:pt x="6842" y="6022"/>
                    <a:pt x="6858" y="5875"/>
                  </a:cubicBezTo>
                  <a:cubicBezTo>
                    <a:pt x="6871" y="6055"/>
                    <a:pt x="6851" y="6235"/>
                    <a:pt x="6871" y="6415"/>
                  </a:cubicBezTo>
                  <a:cubicBezTo>
                    <a:pt x="6865" y="6456"/>
                    <a:pt x="6857" y="6497"/>
                    <a:pt x="6848" y="6538"/>
                  </a:cubicBezTo>
                  <a:cubicBezTo>
                    <a:pt x="6795" y="6653"/>
                    <a:pt x="6752" y="6778"/>
                    <a:pt x="6661" y="6870"/>
                  </a:cubicBezTo>
                  <a:cubicBezTo>
                    <a:pt x="6517" y="7037"/>
                    <a:pt x="6299" y="7131"/>
                    <a:pt x="6081" y="7142"/>
                  </a:cubicBezTo>
                  <a:cubicBezTo>
                    <a:pt x="5998" y="7147"/>
                    <a:pt x="5914" y="7145"/>
                    <a:pt x="5831" y="7146"/>
                  </a:cubicBezTo>
                  <a:cubicBezTo>
                    <a:pt x="4225" y="7147"/>
                    <a:pt x="2620" y="7148"/>
                    <a:pt x="1014" y="7149"/>
                  </a:cubicBezTo>
                  <a:cubicBezTo>
                    <a:pt x="908" y="7149"/>
                    <a:pt x="800" y="7155"/>
                    <a:pt x="696" y="7133"/>
                  </a:cubicBezTo>
                  <a:cubicBezTo>
                    <a:pt x="535" y="7100"/>
                    <a:pt x="379" y="7028"/>
                    <a:pt x="259" y="6915"/>
                  </a:cubicBezTo>
                  <a:cubicBezTo>
                    <a:pt x="90" y="6743"/>
                    <a:pt x="3" y="6499"/>
                    <a:pt x="8" y="6260"/>
                  </a:cubicBezTo>
                  <a:cubicBezTo>
                    <a:pt x="8" y="4549"/>
                    <a:pt x="7" y="2838"/>
                    <a:pt x="7" y="1126"/>
                  </a:cubicBezTo>
                  <a:cubicBezTo>
                    <a:pt x="11" y="751"/>
                    <a:pt x="0" y="375"/>
                    <a:pt x="13" y="0"/>
                  </a:cubicBezTo>
                </a:path>
              </a:pathLst>
            </a:custGeom>
            <a:solidFill>
              <a:srgbClr val="EBECE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3">
              <a:extLst>
                <a:ext uri="{FF2B5EF4-FFF2-40B4-BE49-F238E27FC236}">
                  <a16:creationId xmlns:a16="http://schemas.microsoft.com/office/drawing/2014/main" id="{8D451795-4220-411C-B3E6-FF6C91124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" y="2634"/>
              <a:ext cx="1390" cy="39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60" y="823"/>
                </a:cxn>
                <a:cxn ang="0">
                  <a:pos x="81" y="1187"/>
                </a:cxn>
                <a:cxn ang="0">
                  <a:pos x="234" y="1578"/>
                </a:cxn>
                <a:cxn ang="0">
                  <a:pos x="326" y="1673"/>
                </a:cxn>
                <a:cxn ang="0">
                  <a:pos x="690" y="1905"/>
                </a:cxn>
                <a:cxn ang="0">
                  <a:pos x="1304" y="1962"/>
                </a:cxn>
                <a:cxn ang="0">
                  <a:pos x="4938" y="1961"/>
                </a:cxn>
                <a:cxn ang="0">
                  <a:pos x="6221" y="1950"/>
                </a:cxn>
                <a:cxn ang="0">
                  <a:pos x="6750" y="1742"/>
                </a:cxn>
                <a:cxn ang="0">
                  <a:pos x="6840" y="1676"/>
                </a:cxn>
                <a:cxn ang="0">
                  <a:pos x="7080" y="1024"/>
                </a:cxn>
                <a:cxn ang="0">
                  <a:pos x="7093" y="870"/>
                </a:cxn>
                <a:cxn ang="0">
                  <a:pos x="7128" y="562"/>
                </a:cxn>
                <a:cxn ang="0">
                  <a:pos x="7142" y="906"/>
                </a:cxn>
                <a:cxn ang="0">
                  <a:pos x="7120" y="1131"/>
                </a:cxn>
                <a:cxn ang="0">
                  <a:pos x="6823" y="1757"/>
                </a:cxn>
                <a:cxn ang="0">
                  <a:pos x="6348" y="1997"/>
                </a:cxn>
                <a:cxn ang="0">
                  <a:pos x="6005" y="2016"/>
                </a:cxn>
                <a:cxn ang="0">
                  <a:pos x="4255" y="2016"/>
                </a:cxn>
                <a:cxn ang="0">
                  <a:pos x="3917" y="2026"/>
                </a:cxn>
                <a:cxn ang="0">
                  <a:pos x="3154" y="2032"/>
                </a:cxn>
                <a:cxn ang="0">
                  <a:pos x="1905" y="2033"/>
                </a:cxn>
                <a:cxn ang="0">
                  <a:pos x="1348" y="2039"/>
                </a:cxn>
                <a:cxn ang="0">
                  <a:pos x="1096" y="2020"/>
                </a:cxn>
                <a:cxn ang="0">
                  <a:pos x="542" y="1904"/>
                </a:cxn>
                <a:cxn ang="0">
                  <a:pos x="110" y="1433"/>
                </a:cxn>
                <a:cxn ang="0">
                  <a:pos x="17" y="1007"/>
                </a:cxn>
                <a:cxn ang="0">
                  <a:pos x="25" y="690"/>
                </a:cxn>
                <a:cxn ang="0">
                  <a:pos x="13" y="340"/>
                </a:cxn>
                <a:cxn ang="0">
                  <a:pos x="27" y="0"/>
                </a:cxn>
              </a:cxnLst>
              <a:rect l="0" t="0" r="r" b="b"/>
              <a:pathLst>
                <a:path w="7153" h="2039">
                  <a:moveTo>
                    <a:pt x="27" y="0"/>
                  </a:moveTo>
                  <a:cubicBezTo>
                    <a:pt x="55" y="274"/>
                    <a:pt x="33" y="550"/>
                    <a:pt x="60" y="823"/>
                  </a:cubicBezTo>
                  <a:cubicBezTo>
                    <a:pt x="68" y="944"/>
                    <a:pt x="55" y="1067"/>
                    <a:pt x="81" y="1187"/>
                  </a:cubicBezTo>
                  <a:cubicBezTo>
                    <a:pt x="103" y="1326"/>
                    <a:pt x="159" y="1459"/>
                    <a:pt x="234" y="1578"/>
                  </a:cubicBezTo>
                  <a:cubicBezTo>
                    <a:pt x="258" y="1616"/>
                    <a:pt x="293" y="1644"/>
                    <a:pt x="326" y="1673"/>
                  </a:cubicBezTo>
                  <a:cubicBezTo>
                    <a:pt x="427" y="1777"/>
                    <a:pt x="551" y="1861"/>
                    <a:pt x="690" y="1905"/>
                  </a:cubicBezTo>
                  <a:cubicBezTo>
                    <a:pt x="887" y="1974"/>
                    <a:pt x="1098" y="1962"/>
                    <a:pt x="1304" y="1962"/>
                  </a:cubicBezTo>
                  <a:cubicBezTo>
                    <a:pt x="2515" y="1962"/>
                    <a:pt x="3726" y="1961"/>
                    <a:pt x="4938" y="1961"/>
                  </a:cubicBezTo>
                  <a:cubicBezTo>
                    <a:pt x="5365" y="1941"/>
                    <a:pt x="5794" y="1958"/>
                    <a:pt x="6221" y="1950"/>
                  </a:cubicBezTo>
                  <a:cubicBezTo>
                    <a:pt x="6414" y="1939"/>
                    <a:pt x="6601" y="1865"/>
                    <a:pt x="6750" y="1742"/>
                  </a:cubicBezTo>
                  <a:cubicBezTo>
                    <a:pt x="6781" y="1722"/>
                    <a:pt x="6814" y="1704"/>
                    <a:pt x="6840" y="1676"/>
                  </a:cubicBezTo>
                  <a:cubicBezTo>
                    <a:pt x="6999" y="1501"/>
                    <a:pt x="7097" y="1262"/>
                    <a:pt x="7080" y="1024"/>
                  </a:cubicBezTo>
                  <a:cubicBezTo>
                    <a:pt x="7079" y="972"/>
                    <a:pt x="7086" y="921"/>
                    <a:pt x="7093" y="870"/>
                  </a:cubicBezTo>
                  <a:cubicBezTo>
                    <a:pt x="7107" y="767"/>
                    <a:pt x="7090" y="661"/>
                    <a:pt x="7128" y="562"/>
                  </a:cubicBezTo>
                  <a:cubicBezTo>
                    <a:pt x="7139" y="677"/>
                    <a:pt x="7124" y="792"/>
                    <a:pt x="7142" y="906"/>
                  </a:cubicBezTo>
                  <a:cubicBezTo>
                    <a:pt x="7153" y="982"/>
                    <a:pt x="7129" y="1056"/>
                    <a:pt x="7120" y="1131"/>
                  </a:cubicBezTo>
                  <a:cubicBezTo>
                    <a:pt x="7101" y="1366"/>
                    <a:pt x="6994" y="1595"/>
                    <a:pt x="6823" y="1757"/>
                  </a:cubicBezTo>
                  <a:cubicBezTo>
                    <a:pt x="6700" y="1891"/>
                    <a:pt x="6522" y="1959"/>
                    <a:pt x="6348" y="1997"/>
                  </a:cubicBezTo>
                  <a:cubicBezTo>
                    <a:pt x="6235" y="2023"/>
                    <a:pt x="6119" y="2015"/>
                    <a:pt x="6005" y="2016"/>
                  </a:cubicBezTo>
                  <a:cubicBezTo>
                    <a:pt x="5422" y="2016"/>
                    <a:pt x="4838" y="2016"/>
                    <a:pt x="4255" y="2016"/>
                  </a:cubicBezTo>
                  <a:cubicBezTo>
                    <a:pt x="4142" y="2017"/>
                    <a:pt x="4029" y="2010"/>
                    <a:pt x="3917" y="2026"/>
                  </a:cubicBezTo>
                  <a:cubicBezTo>
                    <a:pt x="3663" y="2036"/>
                    <a:pt x="3408" y="2024"/>
                    <a:pt x="3154" y="2032"/>
                  </a:cubicBezTo>
                  <a:cubicBezTo>
                    <a:pt x="2738" y="2034"/>
                    <a:pt x="2321" y="2033"/>
                    <a:pt x="1905" y="2033"/>
                  </a:cubicBezTo>
                  <a:cubicBezTo>
                    <a:pt x="1719" y="2036"/>
                    <a:pt x="1533" y="2025"/>
                    <a:pt x="1348" y="2039"/>
                  </a:cubicBezTo>
                  <a:cubicBezTo>
                    <a:pt x="1265" y="2019"/>
                    <a:pt x="1180" y="2024"/>
                    <a:pt x="1096" y="2020"/>
                  </a:cubicBezTo>
                  <a:cubicBezTo>
                    <a:pt x="906" y="2015"/>
                    <a:pt x="713" y="1992"/>
                    <a:pt x="542" y="1904"/>
                  </a:cubicBezTo>
                  <a:cubicBezTo>
                    <a:pt x="346" y="1808"/>
                    <a:pt x="191" y="1636"/>
                    <a:pt x="110" y="1433"/>
                  </a:cubicBezTo>
                  <a:cubicBezTo>
                    <a:pt x="48" y="1300"/>
                    <a:pt x="39" y="1151"/>
                    <a:pt x="17" y="1007"/>
                  </a:cubicBezTo>
                  <a:cubicBezTo>
                    <a:pt x="2" y="901"/>
                    <a:pt x="33" y="796"/>
                    <a:pt x="25" y="690"/>
                  </a:cubicBezTo>
                  <a:cubicBezTo>
                    <a:pt x="17" y="573"/>
                    <a:pt x="11" y="456"/>
                    <a:pt x="13" y="340"/>
                  </a:cubicBezTo>
                  <a:cubicBezTo>
                    <a:pt x="16" y="226"/>
                    <a:pt x="0" y="111"/>
                    <a:pt x="27" y="0"/>
                  </a:cubicBezTo>
                </a:path>
              </a:pathLst>
            </a:custGeom>
            <a:solidFill>
              <a:srgbClr val="A9AB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4">
              <a:extLst>
                <a:ext uri="{FF2B5EF4-FFF2-40B4-BE49-F238E27FC236}">
                  <a16:creationId xmlns:a16="http://schemas.microsoft.com/office/drawing/2014/main" id="{142CB131-6E4C-4761-8E7B-DF6E6C842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0" y="2648"/>
              <a:ext cx="72" cy="294"/>
            </a:xfrm>
            <a:custGeom>
              <a:avLst/>
              <a:gdLst/>
              <a:ahLst/>
              <a:cxnLst>
                <a:cxn ang="0">
                  <a:pos x="308" y="68"/>
                </a:cxn>
                <a:cxn ang="0">
                  <a:pos x="340" y="0"/>
                </a:cxn>
                <a:cxn ang="0">
                  <a:pos x="359" y="286"/>
                </a:cxn>
                <a:cxn ang="0">
                  <a:pos x="362" y="1009"/>
                </a:cxn>
                <a:cxn ang="0">
                  <a:pos x="142" y="1473"/>
                </a:cxn>
                <a:cxn ang="0">
                  <a:pos x="0" y="1506"/>
                </a:cxn>
                <a:cxn ang="0">
                  <a:pos x="135" y="1315"/>
                </a:cxn>
                <a:cxn ang="0">
                  <a:pos x="292" y="874"/>
                </a:cxn>
                <a:cxn ang="0">
                  <a:pos x="302" y="718"/>
                </a:cxn>
                <a:cxn ang="0">
                  <a:pos x="308" y="68"/>
                </a:cxn>
              </a:cxnLst>
              <a:rect l="0" t="0" r="r" b="b"/>
              <a:pathLst>
                <a:path w="369" h="1511">
                  <a:moveTo>
                    <a:pt x="308" y="68"/>
                  </a:moveTo>
                  <a:cubicBezTo>
                    <a:pt x="305" y="40"/>
                    <a:pt x="319" y="17"/>
                    <a:pt x="340" y="0"/>
                  </a:cubicBezTo>
                  <a:cubicBezTo>
                    <a:pt x="369" y="93"/>
                    <a:pt x="357" y="191"/>
                    <a:pt x="359" y="286"/>
                  </a:cubicBezTo>
                  <a:cubicBezTo>
                    <a:pt x="362" y="527"/>
                    <a:pt x="359" y="768"/>
                    <a:pt x="362" y="1009"/>
                  </a:cubicBezTo>
                  <a:cubicBezTo>
                    <a:pt x="330" y="1178"/>
                    <a:pt x="272" y="1354"/>
                    <a:pt x="142" y="1473"/>
                  </a:cubicBezTo>
                  <a:cubicBezTo>
                    <a:pt x="104" y="1510"/>
                    <a:pt x="49" y="1511"/>
                    <a:pt x="0" y="1506"/>
                  </a:cubicBezTo>
                  <a:cubicBezTo>
                    <a:pt x="34" y="1435"/>
                    <a:pt x="92" y="1380"/>
                    <a:pt x="135" y="1315"/>
                  </a:cubicBezTo>
                  <a:cubicBezTo>
                    <a:pt x="222" y="1183"/>
                    <a:pt x="277" y="1031"/>
                    <a:pt x="292" y="874"/>
                  </a:cubicBezTo>
                  <a:cubicBezTo>
                    <a:pt x="299" y="822"/>
                    <a:pt x="302" y="770"/>
                    <a:pt x="302" y="718"/>
                  </a:cubicBezTo>
                  <a:cubicBezTo>
                    <a:pt x="300" y="501"/>
                    <a:pt x="303" y="285"/>
                    <a:pt x="308" y="6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5">
              <a:extLst>
                <a:ext uri="{FF2B5EF4-FFF2-40B4-BE49-F238E27FC236}">
                  <a16:creationId xmlns:a16="http://schemas.microsoft.com/office/drawing/2014/main" id="{7B22279B-B3DB-4FCB-97E9-1B5688805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" y="2716"/>
              <a:ext cx="1231" cy="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1" y="1"/>
                </a:cxn>
                <a:cxn ang="0">
                  <a:pos x="6310" y="1"/>
                </a:cxn>
                <a:cxn ang="0">
                  <a:pos x="6336" y="20"/>
                </a:cxn>
                <a:cxn ang="0">
                  <a:pos x="2445" y="22"/>
                </a:cxn>
                <a:cxn ang="0">
                  <a:pos x="0" y="19"/>
                </a:cxn>
              </a:cxnLst>
              <a:rect l="0" t="0" r="r" b="b"/>
              <a:pathLst>
                <a:path w="6336" h="26">
                  <a:moveTo>
                    <a:pt x="0" y="19"/>
                  </a:moveTo>
                  <a:cubicBezTo>
                    <a:pt x="8" y="14"/>
                    <a:pt x="23" y="5"/>
                    <a:pt x="31" y="1"/>
                  </a:cubicBezTo>
                  <a:cubicBezTo>
                    <a:pt x="2124" y="0"/>
                    <a:pt x="4217" y="0"/>
                    <a:pt x="6310" y="1"/>
                  </a:cubicBezTo>
                  <a:cubicBezTo>
                    <a:pt x="6317" y="5"/>
                    <a:pt x="6329" y="15"/>
                    <a:pt x="6336" y="20"/>
                  </a:cubicBezTo>
                  <a:cubicBezTo>
                    <a:pt x="5039" y="25"/>
                    <a:pt x="3742" y="20"/>
                    <a:pt x="2445" y="22"/>
                  </a:cubicBezTo>
                  <a:cubicBezTo>
                    <a:pt x="1630" y="20"/>
                    <a:pt x="815" y="26"/>
                    <a:pt x="0" y="19"/>
                  </a:cubicBezTo>
                </a:path>
              </a:pathLst>
            </a:custGeom>
            <a:solidFill>
              <a:srgbClr val="A8A8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6">
              <a:extLst>
                <a:ext uri="{FF2B5EF4-FFF2-40B4-BE49-F238E27FC236}">
                  <a16:creationId xmlns:a16="http://schemas.microsoft.com/office/drawing/2014/main" id="{01E8570F-DB7A-4F4D-B20E-0FB08B15F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6" y="2741"/>
              <a:ext cx="75" cy="200"/>
            </a:xfrm>
            <a:custGeom>
              <a:avLst/>
              <a:gdLst/>
              <a:ahLst/>
              <a:cxnLst>
                <a:cxn ang="0">
                  <a:pos x="18" y="142"/>
                </a:cxn>
                <a:cxn ang="0">
                  <a:pos x="44" y="0"/>
                </a:cxn>
                <a:cxn ang="0">
                  <a:pos x="81" y="43"/>
                </a:cxn>
                <a:cxn ang="0">
                  <a:pos x="84" y="312"/>
                </a:cxn>
                <a:cxn ang="0">
                  <a:pos x="383" y="998"/>
                </a:cxn>
                <a:cxn ang="0">
                  <a:pos x="232" y="989"/>
                </a:cxn>
                <a:cxn ang="0">
                  <a:pos x="101" y="804"/>
                </a:cxn>
                <a:cxn ang="0">
                  <a:pos x="18" y="142"/>
                </a:cxn>
              </a:cxnLst>
              <a:rect l="0" t="0" r="r" b="b"/>
              <a:pathLst>
                <a:path w="383" h="1030">
                  <a:moveTo>
                    <a:pt x="18" y="142"/>
                  </a:moveTo>
                  <a:cubicBezTo>
                    <a:pt x="24" y="95"/>
                    <a:pt x="8" y="38"/>
                    <a:pt x="44" y="0"/>
                  </a:cubicBezTo>
                  <a:cubicBezTo>
                    <a:pt x="68" y="4"/>
                    <a:pt x="80" y="19"/>
                    <a:pt x="81" y="43"/>
                  </a:cubicBezTo>
                  <a:cubicBezTo>
                    <a:pt x="86" y="132"/>
                    <a:pt x="81" y="222"/>
                    <a:pt x="84" y="312"/>
                  </a:cubicBezTo>
                  <a:cubicBezTo>
                    <a:pt x="90" y="568"/>
                    <a:pt x="199" y="819"/>
                    <a:pt x="383" y="998"/>
                  </a:cubicBezTo>
                  <a:cubicBezTo>
                    <a:pt x="339" y="1030"/>
                    <a:pt x="271" y="1028"/>
                    <a:pt x="232" y="989"/>
                  </a:cubicBezTo>
                  <a:cubicBezTo>
                    <a:pt x="177" y="936"/>
                    <a:pt x="137" y="871"/>
                    <a:pt x="101" y="804"/>
                  </a:cubicBezTo>
                  <a:cubicBezTo>
                    <a:pt x="0" y="599"/>
                    <a:pt x="6" y="365"/>
                    <a:pt x="18" y="142"/>
                  </a:cubicBez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7">
              <a:extLst>
                <a:ext uri="{FF2B5EF4-FFF2-40B4-BE49-F238E27FC236}">
                  <a16:creationId xmlns:a16="http://schemas.microsoft.com/office/drawing/2014/main" id="{2EF1D3D6-0CB7-4E11-82F2-5B774F49B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3" y="2752"/>
              <a:ext cx="162" cy="77"/>
            </a:xfrm>
            <a:custGeom>
              <a:avLst/>
              <a:gdLst/>
              <a:ahLst/>
              <a:cxnLst>
                <a:cxn ang="0">
                  <a:pos x="8" y="352"/>
                </a:cxn>
                <a:cxn ang="0">
                  <a:pos x="630" y="100"/>
                </a:cxn>
                <a:cxn ang="0">
                  <a:pos x="789" y="226"/>
                </a:cxn>
                <a:cxn ang="0">
                  <a:pos x="838" y="297"/>
                </a:cxn>
                <a:cxn ang="0">
                  <a:pos x="805" y="292"/>
                </a:cxn>
                <a:cxn ang="0">
                  <a:pos x="766" y="233"/>
                </a:cxn>
                <a:cxn ang="0">
                  <a:pos x="727" y="203"/>
                </a:cxn>
                <a:cxn ang="0">
                  <a:pos x="328" y="128"/>
                </a:cxn>
                <a:cxn ang="0">
                  <a:pos x="44" y="390"/>
                </a:cxn>
                <a:cxn ang="0">
                  <a:pos x="0" y="399"/>
                </a:cxn>
                <a:cxn ang="0">
                  <a:pos x="8" y="352"/>
                </a:cxn>
              </a:cxnLst>
              <a:rect l="0" t="0" r="r" b="b"/>
              <a:pathLst>
                <a:path w="838" h="399">
                  <a:moveTo>
                    <a:pt x="8" y="352"/>
                  </a:moveTo>
                  <a:cubicBezTo>
                    <a:pt x="106" y="122"/>
                    <a:pt x="400" y="0"/>
                    <a:pt x="630" y="100"/>
                  </a:cubicBezTo>
                  <a:cubicBezTo>
                    <a:pt x="690" y="129"/>
                    <a:pt x="758" y="163"/>
                    <a:pt x="789" y="226"/>
                  </a:cubicBezTo>
                  <a:cubicBezTo>
                    <a:pt x="825" y="231"/>
                    <a:pt x="835" y="265"/>
                    <a:pt x="838" y="297"/>
                  </a:cubicBezTo>
                  <a:lnTo>
                    <a:pt x="805" y="292"/>
                  </a:lnTo>
                  <a:cubicBezTo>
                    <a:pt x="789" y="274"/>
                    <a:pt x="776" y="254"/>
                    <a:pt x="766" y="233"/>
                  </a:cubicBezTo>
                  <a:cubicBezTo>
                    <a:pt x="753" y="222"/>
                    <a:pt x="740" y="212"/>
                    <a:pt x="727" y="203"/>
                  </a:cubicBezTo>
                  <a:cubicBezTo>
                    <a:pt x="613" y="123"/>
                    <a:pt x="464" y="89"/>
                    <a:pt x="328" y="128"/>
                  </a:cubicBezTo>
                  <a:cubicBezTo>
                    <a:pt x="199" y="165"/>
                    <a:pt x="94" y="266"/>
                    <a:pt x="44" y="390"/>
                  </a:cubicBezTo>
                  <a:cubicBezTo>
                    <a:pt x="33" y="392"/>
                    <a:pt x="11" y="397"/>
                    <a:pt x="0" y="399"/>
                  </a:cubicBezTo>
                  <a:cubicBezTo>
                    <a:pt x="2" y="387"/>
                    <a:pt x="6" y="364"/>
                    <a:pt x="8" y="352"/>
                  </a:cubicBezTo>
                </a:path>
              </a:pathLst>
            </a:custGeom>
            <a:solidFill>
              <a:srgbClr val="3333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8">
              <a:extLst>
                <a:ext uri="{FF2B5EF4-FFF2-40B4-BE49-F238E27FC236}">
                  <a16:creationId xmlns:a16="http://schemas.microsoft.com/office/drawing/2014/main" id="{03D0BC4E-7915-4B6E-B8D1-C1196FFC4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" y="2820"/>
              <a:ext cx="12" cy="25"/>
            </a:xfrm>
            <a:custGeom>
              <a:avLst/>
              <a:gdLst/>
              <a:ahLst/>
              <a:cxnLst>
                <a:cxn ang="0">
                  <a:pos x="3" y="131"/>
                </a:cxn>
                <a:cxn ang="0">
                  <a:pos x="26" y="0"/>
                </a:cxn>
                <a:cxn ang="0">
                  <a:pos x="18" y="47"/>
                </a:cxn>
                <a:cxn ang="0">
                  <a:pos x="62" y="38"/>
                </a:cxn>
                <a:cxn ang="0">
                  <a:pos x="32" y="120"/>
                </a:cxn>
                <a:cxn ang="0">
                  <a:pos x="3" y="131"/>
                </a:cxn>
              </a:cxnLst>
              <a:rect l="0" t="0" r="r" b="b"/>
              <a:pathLst>
                <a:path w="62" h="131">
                  <a:moveTo>
                    <a:pt x="3" y="131"/>
                  </a:moveTo>
                  <a:cubicBezTo>
                    <a:pt x="1" y="86"/>
                    <a:pt x="0" y="39"/>
                    <a:pt x="26" y="0"/>
                  </a:cubicBezTo>
                  <a:cubicBezTo>
                    <a:pt x="24" y="12"/>
                    <a:pt x="20" y="35"/>
                    <a:pt x="18" y="47"/>
                  </a:cubicBezTo>
                  <a:cubicBezTo>
                    <a:pt x="29" y="45"/>
                    <a:pt x="51" y="40"/>
                    <a:pt x="62" y="38"/>
                  </a:cubicBezTo>
                  <a:cubicBezTo>
                    <a:pt x="53" y="66"/>
                    <a:pt x="43" y="93"/>
                    <a:pt x="32" y="120"/>
                  </a:cubicBezTo>
                  <a:lnTo>
                    <a:pt x="3" y="131"/>
                  </a:lnTo>
                  <a:close/>
                </a:path>
              </a:pathLst>
            </a:custGeom>
            <a:solidFill>
              <a:srgbClr val="B4B4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9">
              <a:extLst>
                <a:ext uri="{FF2B5EF4-FFF2-40B4-BE49-F238E27FC236}">
                  <a16:creationId xmlns:a16="http://schemas.microsoft.com/office/drawing/2014/main" id="{5093524D-7CB2-44E9-8592-E0003A585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3" y="2888"/>
              <a:ext cx="13" cy="21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62" y="0"/>
                </a:cxn>
                <a:cxn ang="0">
                  <a:pos x="44" y="108"/>
                </a:cxn>
                <a:cxn ang="0">
                  <a:pos x="26" y="88"/>
                </a:cxn>
                <a:cxn ang="0">
                  <a:pos x="13" y="70"/>
                </a:cxn>
                <a:cxn ang="0">
                  <a:pos x="0" y="52"/>
                </a:cxn>
              </a:cxnLst>
              <a:rect l="0" t="0" r="r" b="b"/>
              <a:pathLst>
                <a:path w="63" h="108">
                  <a:moveTo>
                    <a:pt x="0" y="52"/>
                  </a:moveTo>
                  <a:cubicBezTo>
                    <a:pt x="18" y="31"/>
                    <a:pt x="37" y="12"/>
                    <a:pt x="62" y="0"/>
                  </a:cubicBezTo>
                  <a:cubicBezTo>
                    <a:pt x="63" y="36"/>
                    <a:pt x="57" y="73"/>
                    <a:pt x="44" y="108"/>
                  </a:cubicBezTo>
                  <a:lnTo>
                    <a:pt x="26" y="88"/>
                  </a:lnTo>
                  <a:cubicBezTo>
                    <a:pt x="22" y="82"/>
                    <a:pt x="18" y="76"/>
                    <a:pt x="13" y="70"/>
                  </a:cubicBezTo>
                  <a:lnTo>
                    <a:pt x="0" y="52"/>
                  </a:lnTo>
                </a:path>
              </a:pathLst>
            </a:custGeom>
            <a:solidFill>
              <a:srgbClr val="C7C6C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40">
              <a:extLst>
                <a:ext uri="{FF2B5EF4-FFF2-40B4-BE49-F238E27FC236}">
                  <a16:creationId xmlns:a16="http://schemas.microsoft.com/office/drawing/2014/main" id="{8D38F4D0-EC3D-4FC2-A8EC-EC8BDF8FA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2902"/>
              <a:ext cx="90" cy="55"/>
            </a:xfrm>
            <a:custGeom>
              <a:avLst/>
              <a:gdLst/>
              <a:ahLst/>
              <a:cxnLst>
                <a:cxn ang="0">
                  <a:pos x="442" y="0"/>
                </a:cxn>
                <a:cxn ang="0">
                  <a:pos x="455" y="18"/>
                </a:cxn>
                <a:cxn ang="0">
                  <a:pos x="461" y="35"/>
                </a:cxn>
                <a:cxn ang="0">
                  <a:pos x="0" y="253"/>
                </a:cxn>
                <a:cxn ang="0">
                  <a:pos x="164" y="200"/>
                </a:cxn>
                <a:cxn ang="0">
                  <a:pos x="442" y="0"/>
                </a:cxn>
              </a:cxnLst>
              <a:rect l="0" t="0" r="r" b="b"/>
              <a:pathLst>
                <a:path w="461" h="285">
                  <a:moveTo>
                    <a:pt x="442" y="0"/>
                  </a:moveTo>
                  <a:cubicBezTo>
                    <a:pt x="447" y="6"/>
                    <a:pt x="451" y="12"/>
                    <a:pt x="455" y="18"/>
                  </a:cubicBezTo>
                  <a:lnTo>
                    <a:pt x="461" y="35"/>
                  </a:lnTo>
                  <a:cubicBezTo>
                    <a:pt x="365" y="187"/>
                    <a:pt x="181" y="285"/>
                    <a:pt x="0" y="253"/>
                  </a:cubicBezTo>
                  <a:cubicBezTo>
                    <a:pt x="49" y="220"/>
                    <a:pt x="108" y="213"/>
                    <a:pt x="164" y="200"/>
                  </a:cubicBezTo>
                  <a:cubicBezTo>
                    <a:pt x="280" y="172"/>
                    <a:pt x="366" y="87"/>
                    <a:pt x="442" y="0"/>
                  </a:cubicBezTo>
                </a:path>
              </a:pathLst>
            </a:custGeom>
            <a:solidFill>
              <a:srgbClr val="2F2F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41">
              <a:extLst>
                <a:ext uri="{FF2B5EF4-FFF2-40B4-BE49-F238E27FC236}">
                  <a16:creationId xmlns:a16="http://schemas.microsoft.com/office/drawing/2014/main" id="{28C4BA75-9404-4F40-9CC7-5B924B652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" y="2908"/>
              <a:ext cx="47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71"/>
                </a:cxn>
                <a:cxn ang="0">
                  <a:pos x="245" y="161"/>
                </a:cxn>
                <a:cxn ang="0">
                  <a:pos x="224" y="167"/>
                </a:cxn>
                <a:cxn ang="0">
                  <a:pos x="221" y="203"/>
                </a:cxn>
                <a:cxn ang="0">
                  <a:pos x="0" y="0"/>
                </a:cxn>
              </a:cxnLst>
              <a:rect l="0" t="0" r="r" b="b"/>
              <a:pathLst>
                <a:path w="245" h="203">
                  <a:moveTo>
                    <a:pt x="0" y="0"/>
                  </a:moveTo>
                  <a:cubicBezTo>
                    <a:pt x="35" y="18"/>
                    <a:pt x="63" y="46"/>
                    <a:pt x="93" y="71"/>
                  </a:cubicBezTo>
                  <a:cubicBezTo>
                    <a:pt x="139" y="109"/>
                    <a:pt x="194" y="131"/>
                    <a:pt x="245" y="161"/>
                  </a:cubicBezTo>
                  <a:cubicBezTo>
                    <a:pt x="240" y="162"/>
                    <a:pt x="229" y="165"/>
                    <a:pt x="224" y="167"/>
                  </a:cubicBezTo>
                  <a:cubicBezTo>
                    <a:pt x="224" y="176"/>
                    <a:pt x="222" y="194"/>
                    <a:pt x="221" y="203"/>
                  </a:cubicBezTo>
                  <a:cubicBezTo>
                    <a:pt x="128" y="166"/>
                    <a:pt x="32" y="100"/>
                    <a:pt x="0" y="0"/>
                  </a:cubicBezTo>
                </a:path>
              </a:pathLst>
            </a:custGeom>
            <a:solidFill>
              <a:srgbClr val="A8A8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F0902B6A-929C-4DA3-95B7-BE4C364B3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" y="2939"/>
              <a:ext cx="54" cy="13"/>
            </a:xfrm>
            <a:custGeom>
              <a:avLst/>
              <a:gdLst/>
              <a:ahLst/>
              <a:cxnLst>
                <a:cxn ang="0">
                  <a:pos x="3" y="6"/>
                </a:cxn>
                <a:cxn ang="0">
                  <a:pos x="24" y="0"/>
                </a:cxn>
                <a:cxn ang="0">
                  <a:pos x="278" y="8"/>
                </a:cxn>
                <a:cxn ang="0">
                  <a:pos x="114" y="61"/>
                </a:cxn>
                <a:cxn ang="0">
                  <a:pos x="0" y="42"/>
                </a:cxn>
                <a:cxn ang="0">
                  <a:pos x="3" y="6"/>
                </a:cxn>
              </a:cxnLst>
              <a:rect l="0" t="0" r="r" b="b"/>
              <a:pathLst>
                <a:path w="278" h="66">
                  <a:moveTo>
                    <a:pt x="3" y="6"/>
                  </a:moveTo>
                  <a:cubicBezTo>
                    <a:pt x="8" y="4"/>
                    <a:pt x="19" y="1"/>
                    <a:pt x="24" y="0"/>
                  </a:cubicBezTo>
                  <a:cubicBezTo>
                    <a:pt x="106" y="24"/>
                    <a:pt x="194" y="22"/>
                    <a:pt x="278" y="8"/>
                  </a:cubicBezTo>
                  <a:cubicBezTo>
                    <a:pt x="222" y="21"/>
                    <a:pt x="163" y="28"/>
                    <a:pt x="114" y="61"/>
                  </a:cubicBezTo>
                  <a:cubicBezTo>
                    <a:pt x="76" y="66"/>
                    <a:pt x="38" y="48"/>
                    <a:pt x="0" y="42"/>
                  </a:cubicBezTo>
                  <a:cubicBezTo>
                    <a:pt x="1" y="33"/>
                    <a:pt x="3" y="15"/>
                    <a:pt x="3" y="6"/>
                  </a:cubicBezTo>
                  <a:close/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3">
              <a:extLst>
                <a:ext uri="{FF2B5EF4-FFF2-40B4-BE49-F238E27FC236}">
                  <a16:creationId xmlns:a16="http://schemas.microsoft.com/office/drawing/2014/main" id="{21332611-0D79-4178-9958-1C53A29F2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4" y="3027"/>
              <a:ext cx="63" cy="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71" y="1"/>
                </a:cxn>
                <a:cxn ang="0">
                  <a:pos x="323" y="20"/>
                </a:cxn>
                <a:cxn ang="0">
                  <a:pos x="33" y="27"/>
                </a:cxn>
                <a:cxn ang="0">
                  <a:pos x="0" y="10"/>
                </a:cxn>
              </a:cxnLst>
              <a:rect l="0" t="0" r="r" b="b"/>
              <a:pathLst>
                <a:path w="323" h="29">
                  <a:moveTo>
                    <a:pt x="0" y="10"/>
                  </a:moveTo>
                  <a:cubicBezTo>
                    <a:pt x="23" y="7"/>
                    <a:pt x="47" y="4"/>
                    <a:pt x="71" y="1"/>
                  </a:cubicBezTo>
                  <a:cubicBezTo>
                    <a:pt x="155" y="5"/>
                    <a:pt x="240" y="0"/>
                    <a:pt x="323" y="20"/>
                  </a:cubicBezTo>
                  <a:cubicBezTo>
                    <a:pt x="226" y="29"/>
                    <a:pt x="129" y="16"/>
                    <a:pt x="33" y="27"/>
                  </a:cubicBezTo>
                  <a:cubicBezTo>
                    <a:pt x="24" y="23"/>
                    <a:pt x="8" y="14"/>
                    <a:pt x="0" y="10"/>
                  </a:cubicBezTo>
                </a:path>
              </a:pathLst>
            </a:custGeom>
            <a:solidFill>
              <a:srgbClr val="BEB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44">
              <a:extLst>
                <a:ext uri="{FF2B5EF4-FFF2-40B4-BE49-F238E27FC236}">
                  <a16:creationId xmlns:a16="http://schemas.microsoft.com/office/drawing/2014/main" id="{39650940-EBD8-449E-B6CB-29BB6DF9C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1" y="3028"/>
              <a:ext cx="564" cy="8"/>
            </a:xfrm>
            <a:custGeom>
              <a:avLst/>
              <a:gdLst/>
              <a:ahLst/>
              <a:cxnLst>
                <a:cxn ang="0">
                  <a:pos x="290" y="15"/>
                </a:cxn>
                <a:cxn ang="0">
                  <a:pos x="847" y="9"/>
                </a:cxn>
                <a:cxn ang="0">
                  <a:pos x="2096" y="8"/>
                </a:cxn>
                <a:cxn ang="0">
                  <a:pos x="2859" y="2"/>
                </a:cxn>
                <a:cxn ang="0">
                  <a:pos x="2903" y="41"/>
                </a:cxn>
                <a:cxn ang="0">
                  <a:pos x="23" y="38"/>
                </a:cxn>
                <a:cxn ang="0">
                  <a:pos x="0" y="22"/>
                </a:cxn>
                <a:cxn ang="0">
                  <a:pos x="290" y="15"/>
                </a:cxn>
              </a:cxnLst>
              <a:rect l="0" t="0" r="r" b="b"/>
              <a:pathLst>
                <a:path w="2903" h="42">
                  <a:moveTo>
                    <a:pt x="290" y="15"/>
                  </a:moveTo>
                  <a:cubicBezTo>
                    <a:pt x="475" y="1"/>
                    <a:pt x="661" y="12"/>
                    <a:pt x="847" y="9"/>
                  </a:cubicBezTo>
                  <a:cubicBezTo>
                    <a:pt x="1263" y="9"/>
                    <a:pt x="1680" y="10"/>
                    <a:pt x="2096" y="8"/>
                  </a:cubicBezTo>
                  <a:cubicBezTo>
                    <a:pt x="2350" y="0"/>
                    <a:pt x="2605" y="12"/>
                    <a:pt x="2859" y="2"/>
                  </a:cubicBezTo>
                  <a:cubicBezTo>
                    <a:pt x="2873" y="15"/>
                    <a:pt x="2888" y="28"/>
                    <a:pt x="2903" y="41"/>
                  </a:cubicBezTo>
                  <a:cubicBezTo>
                    <a:pt x="1943" y="38"/>
                    <a:pt x="982" y="42"/>
                    <a:pt x="23" y="38"/>
                  </a:cubicBezTo>
                  <a:lnTo>
                    <a:pt x="0" y="22"/>
                  </a:lnTo>
                  <a:cubicBezTo>
                    <a:pt x="96" y="11"/>
                    <a:pt x="193" y="24"/>
                    <a:pt x="290" y="15"/>
                  </a:cubicBezTo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1F311617-EF70-4877-8138-B45A813288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CAC0B589-6743-4219-AE6D-AEE739109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45996159-A5CB-418E-B715-447224160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3" name="Picture 52" descr="Text, logo&#10;&#10;Description automatically generated">
            <a:extLst>
              <a:ext uri="{FF2B5EF4-FFF2-40B4-BE49-F238E27FC236}">
                <a16:creationId xmlns:a16="http://schemas.microsoft.com/office/drawing/2014/main" id="{C0E294ED-52A3-43A4-896D-89FB32FAF2F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1063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25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PAD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0C6B2-265D-4E8E-A3A1-4EB387AA1C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" y="0"/>
            <a:ext cx="8215873" cy="6857143"/>
          </a:xfrm>
          <a:prstGeom prst="rect">
            <a:avLst/>
          </a:prstGeom>
        </p:spPr>
      </p:pic>
      <p:grpSp>
        <p:nvGrpSpPr>
          <p:cNvPr id="53" name="iPad">
            <a:extLst>
              <a:ext uri="{FF2B5EF4-FFF2-40B4-BE49-F238E27FC236}">
                <a16:creationId xmlns:a16="http://schemas.microsoft.com/office/drawing/2014/main" id="{45A3C756-D3BE-4DE6-ADF2-9FE08970157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152240" y="1444057"/>
            <a:ext cx="4571674" cy="4260058"/>
            <a:chOff x="2147" y="212"/>
            <a:chExt cx="3477" cy="3240"/>
          </a:xfrm>
        </p:grpSpPr>
        <p:sp>
          <p:nvSpPr>
            <p:cNvPr id="54" name="AutoShape 3">
              <a:extLst>
                <a:ext uri="{FF2B5EF4-FFF2-40B4-BE49-F238E27FC236}">
                  <a16:creationId xmlns:a16="http://schemas.microsoft.com/office/drawing/2014/main" id="{8BFD95BF-7609-42DF-AA99-9987ED08BBB7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147" y="212"/>
              <a:ext cx="3477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Rectangle 5" hidden="1">
              <a:extLst>
                <a:ext uri="{FF2B5EF4-FFF2-40B4-BE49-F238E27FC236}">
                  <a16:creationId xmlns:a16="http://schemas.microsoft.com/office/drawing/2014/main" id="{3A640BF0-AF84-47FC-967E-AEFB6E92A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" y="212"/>
              <a:ext cx="3469" cy="32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Freeform 12">
              <a:extLst>
                <a:ext uri="{FF2B5EF4-FFF2-40B4-BE49-F238E27FC236}">
                  <a16:creationId xmlns:a16="http://schemas.microsoft.com/office/drawing/2014/main" id="{B6624055-B336-4F77-B8BC-0E6C59437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" y="361"/>
              <a:ext cx="284" cy="1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151" y="8"/>
                </a:cxn>
                <a:cxn ang="0">
                  <a:pos x="1295" y="6"/>
                </a:cxn>
                <a:cxn ang="0">
                  <a:pos x="1403" y="5"/>
                </a:cxn>
                <a:cxn ang="0">
                  <a:pos x="1409" y="52"/>
                </a:cxn>
                <a:cxn ang="0">
                  <a:pos x="698" y="50"/>
                </a:cxn>
                <a:cxn ang="0">
                  <a:pos x="0" y="51"/>
                </a:cxn>
                <a:cxn ang="0">
                  <a:pos x="9" y="3"/>
                </a:cxn>
              </a:cxnLst>
              <a:rect l="0" t="0" r="r" b="b"/>
              <a:pathLst>
                <a:path w="1409" h="63">
                  <a:moveTo>
                    <a:pt x="9" y="3"/>
                  </a:moveTo>
                  <a:cubicBezTo>
                    <a:pt x="56" y="2"/>
                    <a:pt x="104" y="0"/>
                    <a:pt x="151" y="8"/>
                  </a:cubicBezTo>
                  <a:cubicBezTo>
                    <a:pt x="531" y="47"/>
                    <a:pt x="915" y="50"/>
                    <a:pt x="1295" y="6"/>
                  </a:cubicBezTo>
                  <a:cubicBezTo>
                    <a:pt x="1330" y="2"/>
                    <a:pt x="1367" y="4"/>
                    <a:pt x="1403" y="5"/>
                  </a:cubicBezTo>
                  <a:cubicBezTo>
                    <a:pt x="1405" y="20"/>
                    <a:pt x="1407" y="36"/>
                    <a:pt x="1409" y="52"/>
                  </a:cubicBezTo>
                  <a:cubicBezTo>
                    <a:pt x="1172" y="63"/>
                    <a:pt x="935" y="54"/>
                    <a:pt x="698" y="50"/>
                  </a:cubicBezTo>
                  <a:cubicBezTo>
                    <a:pt x="466" y="55"/>
                    <a:pt x="232" y="62"/>
                    <a:pt x="0" y="51"/>
                  </a:cubicBezTo>
                  <a:cubicBezTo>
                    <a:pt x="2" y="39"/>
                    <a:pt x="7" y="15"/>
                    <a:pt x="9" y="3"/>
                  </a:cubicBezTo>
                </a:path>
              </a:pathLst>
            </a:custGeom>
            <a:solidFill>
              <a:srgbClr val="2727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id="{34EC05F2-51FB-45D7-9861-299DD5497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7" y="364"/>
              <a:ext cx="1464" cy="17"/>
            </a:xfrm>
            <a:custGeom>
              <a:avLst/>
              <a:gdLst/>
              <a:ahLst/>
              <a:cxnLst>
                <a:cxn ang="0">
                  <a:pos x="384" y="0"/>
                </a:cxn>
                <a:cxn ang="0">
                  <a:pos x="576" y="1"/>
                </a:cxn>
                <a:cxn ang="0">
                  <a:pos x="604" y="32"/>
                </a:cxn>
                <a:cxn ang="0">
                  <a:pos x="1175" y="36"/>
                </a:cxn>
                <a:cxn ang="0">
                  <a:pos x="1873" y="35"/>
                </a:cxn>
                <a:cxn ang="0">
                  <a:pos x="2584" y="37"/>
                </a:cxn>
                <a:cxn ang="0">
                  <a:pos x="5127" y="33"/>
                </a:cxn>
                <a:cxn ang="0">
                  <a:pos x="5094" y="73"/>
                </a:cxn>
                <a:cxn ang="0">
                  <a:pos x="6891" y="76"/>
                </a:cxn>
                <a:cxn ang="0">
                  <a:pos x="7279" y="84"/>
                </a:cxn>
                <a:cxn ang="0">
                  <a:pos x="6009" y="84"/>
                </a:cxn>
                <a:cxn ang="0">
                  <a:pos x="3757" y="83"/>
                </a:cxn>
                <a:cxn ang="0">
                  <a:pos x="1409" y="83"/>
                </a:cxn>
                <a:cxn ang="0">
                  <a:pos x="0" y="79"/>
                </a:cxn>
                <a:cxn ang="0">
                  <a:pos x="181" y="50"/>
                </a:cxn>
                <a:cxn ang="0">
                  <a:pos x="38" y="34"/>
                </a:cxn>
                <a:cxn ang="0">
                  <a:pos x="364" y="34"/>
                </a:cxn>
                <a:cxn ang="0">
                  <a:pos x="384" y="0"/>
                </a:cxn>
              </a:cxnLst>
              <a:rect l="0" t="0" r="r" b="b"/>
              <a:pathLst>
                <a:path w="7279" h="85">
                  <a:moveTo>
                    <a:pt x="384" y="0"/>
                  </a:moveTo>
                  <a:cubicBezTo>
                    <a:pt x="448" y="2"/>
                    <a:pt x="512" y="1"/>
                    <a:pt x="576" y="1"/>
                  </a:cubicBezTo>
                  <a:cubicBezTo>
                    <a:pt x="583" y="9"/>
                    <a:pt x="597" y="24"/>
                    <a:pt x="604" y="32"/>
                  </a:cubicBezTo>
                  <a:cubicBezTo>
                    <a:pt x="794" y="37"/>
                    <a:pt x="985" y="29"/>
                    <a:pt x="1175" y="36"/>
                  </a:cubicBezTo>
                  <a:cubicBezTo>
                    <a:pt x="1407" y="47"/>
                    <a:pt x="1641" y="40"/>
                    <a:pt x="1873" y="35"/>
                  </a:cubicBezTo>
                  <a:cubicBezTo>
                    <a:pt x="2110" y="39"/>
                    <a:pt x="2347" y="48"/>
                    <a:pt x="2584" y="37"/>
                  </a:cubicBezTo>
                  <a:cubicBezTo>
                    <a:pt x="3431" y="30"/>
                    <a:pt x="4279" y="34"/>
                    <a:pt x="5127" y="33"/>
                  </a:cubicBezTo>
                  <a:cubicBezTo>
                    <a:pt x="5116" y="46"/>
                    <a:pt x="5105" y="60"/>
                    <a:pt x="5094" y="73"/>
                  </a:cubicBezTo>
                  <a:cubicBezTo>
                    <a:pt x="5693" y="68"/>
                    <a:pt x="6292" y="80"/>
                    <a:pt x="6891" y="76"/>
                  </a:cubicBezTo>
                  <a:cubicBezTo>
                    <a:pt x="7020" y="80"/>
                    <a:pt x="7150" y="76"/>
                    <a:pt x="7279" y="84"/>
                  </a:cubicBezTo>
                  <a:cubicBezTo>
                    <a:pt x="6855" y="85"/>
                    <a:pt x="6432" y="84"/>
                    <a:pt x="6009" y="84"/>
                  </a:cubicBezTo>
                  <a:cubicBezTo>
                    <a:pt x="5259" y="81"/>
                    <a:pt x="4508" y="84"/>
                    <a:pt x="3757" y="83"/>
                  </a:cubicBezTo>
                  <a:cubicBezTo>
                    <a:pt x="2975" y="84"/>
                    <a:pt x="2192" y="80"/>
                    <a:pt x="1409" y="83"/>
                  </a:cubicBezTo>
                  <a:cubicBezTo>
                    <a:pt x="939" y="82"/>
                    <a:pt x="470" y="85"/>
                    <a:pt x="0" y="79"/>
                  </a:cubicBezTo>
                  <a:cubicBezTo>
                    <a:pt x="58" y="55"/>
                    <a:pt x="124" y="75"/>
                    <a:pt x="181" y="50"/>
                  </a:cubicBezTo>
                  <a:cubicBezTo>
                    <a:pt x="134" y="42"/>
                    <a:pt x="86" y="38"/>
                    <a:pt x="38" y="34"/>
                  </a:cubicBezTo>
                  <a:cubicBezTo>
                    <a:pt x="147" y="34"/>
                    <a:pt x="255" y="33"/>
                    <a:pt x="364" y="34"/>
                  </a:cubicBezTo>
                  <a:cubicBezTo>
                    <a:pt x="369" y="25"/>
                    <a:pt x="379" y="9"/>
                    <a:pt x="384" y="0"/>
                  </a:cubicBezTo>
                </a:path>
              </a:pathLst>
            </a:custGeom>
            <a:solidFill>
              <a:srgbClr val="83848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Freeform 14">
              <a:extLst>
                <a:ext uri="{FF2B5EF4-FFF2-40B4-BE49-F238E27FC236}">
                  <a16:creationId xmlns:a16="http://schemas.microsoft.com/office/drawing/2014/main" id="{AF10D94F-4AC0-4174-8BDF-83355F72C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4" y="365"/>
              <a:ext cx="39" cy="8"/>
            </a:xfrm>
            <a:custGeom>
              <a:avLst/>
              <a:gdLst/>
              <a:ahLst/>
              <a:cxnLst>
                <a:cxn ang="0">
                  <a:pos x="8" y="8"/>
                </a:cxn>
                <a:cxn ang="0">
                  <a:pos x="193" y="10"/>
                </a:cxn>
                <a:cxn ang="0">
                  <a:pos x="194" y="37"/>
                </a:cxn>
                <a:cxn ang="0">
                  <a:pos x="0" y="39"/>
                </a:cxn>
                <a:cxn ang="0">
                  <a:pos x="8" y="8"/>
                </a:cxn>
              </a:cxnLst>
              <a:rect l="0" t="0" r="r" b="b"/>
              <a:pathLst>
                <a:path w="194" h="42">
                  <a:moveTo>
                    <a:pt x="8" y="8"/>
                  </a:moveTo>
                  <a:cubicBezTo>
                    <a:pt x="69" y="5"/>
                    <a:pt x="132" y="0"/>
                    <a:pt x="193" y="10"/>
                  </a:cubicBezTo>
                  <a:cubicBezTo>
                    <a:pt x="193" y="16"/>
                    <a:pt x="194" y="30"/>
                    <a:pt x="194" y="37"/>
                  </a:cubicBezTo>
                  <a:cubicBezTo>
                    <a:pt x="130" y="42"/>
                    <a:pt x="65" y="39"/>
                    <a:pt x="0" y="39"/>
                  </a:cubicBezTo>
                  <a:cubicBezTo>
                    <a:pt x="2" y="31"/>
                    <a:pt x="6" y="16"/>
                    <a:pt x="8" y="8"/>
                  </a:cubicBezTo>
                  <a:close/>
                </a:path>
              </a:pathLst>
            </a:custGeom>
            <a:solidFill>
              <a:srgbClr val="2424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15">
              <a:extLst>
                <a:ext uri="{FF2B5EF4-FFF2-40B4-BE49-F238E27FC236}">
                  <a16:creationId xmlns:a16="http://schemas.microsoft.com/office/drawing/2014/main" id="{94ADDE5C-04B4-4242-8035-E14FACE74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" y="364"/>
              <a:ext cx="51" cy="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257" y="18"/>
                </a:cxn>
                <a:cxn ang="0">
                  <a:pos x="10" y="26"/>
                </a:cxn>
                <a:cxn ang="0">
                  <a:pos x="0" y="9"/>
                </a:cxn>
              </a:cxnLst>
              <a:rect l="0" t="0" r="r" b="b"/>
              <a:pathLst>
                <a:path w="257" h="38">
                  <a:moveTo>
                    <a:pt x="0" y="9"/>
                  </a:moveTo>
                  <a:cubicBezTo>
                    <a:pt x="85" y="10"/>
                    <a:pt x="172" y="0"/>
                    <a:pt x="257" y="18"/>
                  </a:cubicBezTo>
                  <a:cubicBezTo>
                    <a:pt x="176" y="38"/>
                    <a:pt x="91" y="36"/>
                    <a:pt x="10" y="26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06060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16">
              <a:extLst>
                <a:ext uri="{FF2B5EF4-FFF2-40B4-BE49-F238E27FC236}">
                  <a16:creationId xmlns:a16="http://schemas.microsoft.com/office/drawing/2014/main" id="{F2191AB8-F124-432F-808D-A55B782F2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1" y="364"/>
              <a:ext cx="44" cy="1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20" y="13"/>
                </a:cxn>
                <a:cxn ang="0">
                  <a:pos x="0" y="18"/>
                </a:cxn>
              </a:cxnLst>
              <a:rect l="0" t="0" r="r" b="b"/>
              <a:pathLst>
                <a:path w="220" h="48">
                  <a:moveTo>
                    <a:pt x="0" y="18"/>
                  </a:moveTo>
                  <a:cubicBezTo>
                    <a:pt x="72" y="0"/>
                    <a:pt x="147" y="9"/>
                    <a:pt x="220" y="13"/>
                  </a:cubicBezTo>
                  <a:cubicBezTo>
                    <a:pt x="153" y="48"/>
                    <a:pt x="71" y="32"/>
                    <a:pt x="0" y="18"/>
                  </a:cubicBezTo>
                  <a:close/>
                </a:path>
              </a:pathLst>
            </a:custGeom>
            <a:solidFill>
              <a:srgbClr val="0707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17">
              <a:extLst>
                <a:ext uri="{FF2B5EF4-FFF2-40B4-BE49-F238E27FC236}">
                  <a16:creationId xmlns:a16="http://schemas.microsoft.com/office/drawing/2014/main" id="{02CDC451-973A-463A-A20C-312E6924E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1" y="370"/>
              <a:ext cx="680" cy="13"/>
            </a:xfrm>
            <a:custGeom>
              <a:avLst/>
              <a:gdLst/>
              <a:ahLst/>
              <a:cxnLst>
                <a:cxn ang="0">
                  <a:pos x="33" y="3"/>
                </a:cxn>
                <a:cxn ang="0">
                  <a:pos x="3339" y="3"/>
                </a:cxn>
                <a:cxn ang="0">
                  <a:pos x="3377" y="22"/>
                </a:cxn>
                <a:cxn ang="0">
                  <a:pos x="3003" y="48"/>
                </a:cxn>
                <a:cxn ang="0">
                  <a:pos x="2994" y="50"/>
                </a:cxn>
                <a:cxn ang="0">
                  <a:pos x="2886" y="50"/>
                </a:cxn>
                <a:cxn ang="0">
                  <a:pos x="2877" y="50"/>
                </a:cxn>
                <a:cxn ang="0">
                  <a:pos x="2668" y="52"/>
                </a:cxn>
                <a:cxn ang="0">
                  <a:pos x="2185" y="54"/>
                </a:cxn>
                <a:cxn ang="0">
                  <a:pos x="1797" y="46"/>
                </a:cxn>
                <a:cxn ang="0">
                  <a:pos x="0" y="43"/>
                </a:cxn>
                <a:cxn ang="0">
                  <a:pos x="33" y="3"/>
                </a:cxn>
              </a:cxnLst>
              <a:rect l="0" t="0" r="r" b="b"/>
              <a:pathLst>
                <a:path w="3377" h="63">
                  <a:moveTo>
                    <a:pt x="33" y="3"/>
                  </a:moveTo>
                  <a:cubicBezTo>
                    <a:pt x="1135" y="4"/>
                    <a:pt x="2237" y="0"/>
                    <a:pt x="3339" y="3"/>
                  </a:cubicBezTo>
                  <a:cubicBezTo>
                    <a:pt x="3349" y="8"/>
                    <a:pt x="3368" y="17"/>
                    <a:pt x="3377" y="22"/>
                  </a:cubicBezTo>
                  <a:cubicBezTo>
                    <a:pt x="3257" y="63"/>
                    <a:pt x="3126" y="20"/>
                    <a:pt x="3003" y="48"/>
                  </a:cubicBezTo>
                  <a:lnTo>
                    <a:pt x="2994" y="50"/>
                  </a:lnTo>
                  <a:cubicBezTo>
                    <a:pt x="2967" y="13"/>
                    <a:pt x="2917" y="27"/>
                    <a:pt x="2886" y="50"/>
                  </a:cubicBezTo>
                  <a:lnTo>
                    <a:pt x="2877" y="50"/>
                  </a:lnTo>
                  <a:cubicBezTo>
                    <a:pt x="2815" y="12"/>
                    <a:pt x="2727" y="7"/>
                    <a:pt x="2668" y="52"/>
                  </a:cubicBezTo>
                  <a:cubicBezTo>
                    <a:pt x="2507" y="57"/>
                    <a:pt x="2346" y="53"/>
                    <a:pt x="2185" y="54"/>
                  </a:cubicBezTo>
                  <a:cubicBezTo>
                    <a:pt x="2056" y="46"/>
                    <a:pt x="1926" y="50"/>
                    <a:pt x="1797" y="46"/>
                  </a:cubicBezTo>
                  <a:cubicBezTo>
                    <a:pt x="1198" y="50"/>
                    <a:pt x="599" y="38"/>
                    <a:pt x="0" y="43"/>
                  </a:cubicBezTo>
                  <a:cubicBezTo>
                    <a:pt x="11" y="30"/>
                    <a:pt x="22" y="16"/>
                    <a:pt x="33" y="3"/>
                  </a:cubicBezTo>
                </a:path>
              </a:pathLst>
            </a:custGeom>
            <a:solidFill>
              <a:srgbClr val="7A7A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Freeform 18">
              <a:extLst>
                <a:ext uri="{FF2B5EF4-FFF2-40B4-BE49-F238E27FC236}">
                  <a16:creationId xmlns:a16="http://schemas.microsoft.com/office/drawing/2014/main" id="{117FDCBA-EADF-4F14-8C26-880A19EC2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369"/>
              <a:ext cx="1261" cy="1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690" y="6"/>
                </a:cxn>
                <a:cxn ang="0">
                  <a:pos x="6008" y="10"/>
                </a:cxn>
                <a:cxn ang="0">
                  <a:pos x="6271" y="18"/>
                </a:cxn>
                <a:cxn ang="0">
                  <a:pos x="6033" y="54"/>
                </a:cxn>
                <a:cxn ang="0">
                  <a:pos x="6013" y="53"/>
                </a:cxn>
                <a:cxn ang="0">
                  <a:pos x="5593" y="44"/>
                </a:cxn>
                <a:cxn ang="0">
                  <a:pos x="4675" y="46"/>
                </a:cxn>
                <a:cxn ang="0">
                  <a:pos x="4442" y="31"/>
                </a:cxn>
                <a:cxn ang="0">
                  <a:pos x="3556" y="32"/>
                </a:cxn>
                <a:cxn ang="0">
                  <a:pos x="3535" y="59"/>
                </a:cxn>
                <a:cxn ang="0">
                  <a:pos x="3534" y="59"/>
                </a:cxn>
                <a:cxn ang="0">
                  <a:pos x="3539" y="27"/>
                </a:cxn>
                <a:cxn ang="0">
                  <a:pos x="907" y="29"/>
                </a:cxn>
                <a:cxn ang="0">
                  <a:pos x="38" y="30"/>
                </a:cxn>
                <a:cxn ang="0">
                  <a:pos x="0" y="11"/>
                </a:cxn>
              </a:cxnLst>
              <a:rect l="0" t="0" r="r" b="b"/>
              <a:pathLst>
                <a:path w="6271" h="70">
                  <a:moveTo>
                    <a:pt x="0" y="11"/>
                  </a:moveTo>
                  <a:cubicBezTo>
                    <a:pt x="230" y="1"/>
                    <a:pt x="460" y="9"/>
                    <a:pt x="690" y="6"/>
                  </a:cubicBezTo>
                  <a:cubicBezTo>
                    <a:pt x="2463" y="0"/>
                    <a:pt x="4236" y="6"/>
                    <a:pt x="6008" y="10"/>
                  </a:cubicBezTo>
                  <a:cubicBezTo>
                    <a:pt x="6096" y="13"/>
                    <a:pt x="6184" y="2"/>
                    <a:pt x="6271" y="18"/>
                  </a:cubicBezTo>
                  <a:cubicBezTo>
                    <a:pt x="6204" y="70"/>
                    <a:pt x="6112" y="40"/>
                    <a:pt x="6033" y="54"/>
                  </a:cubicBezTo>
                  <a:cubicBezTo>
                    <a:pt x="6028" y="54"/>
                    <a:pt x="6018" y="53"/>
                    <a:pt x="6013" y="53"/>
                  </a:cubicBezTo>
                  <a:cubicBezTo>
                    <a:pt x="5873" y="34"/>
                    <a:pt x="5732" y="49"/>
                    <a:pt x="5593" y="44"/>
                  </a:cubicBezTo>
                  <a:cubicBezTo>
                    <a:pt x="5287" y="55"/>
                    <a:pt x="4981" y="43"/>
                    <a:pt x="4675" y="46"/>
                  </a:cubicBezTo>
                  <a:cubicBezTo>
                    <a:pt x="4596" y="50"/>
                    <a:pt x="4520" y="27"/>
                    <a:pt x="4442" y="31"/>
                  </a:cubicBezTo>
                  <a:cubicBezTo>
                    <a:pt x="4146" y="33"/>
                    <a:pt x="3851" y="21"/>
                    <a:pt x="3556" y="32"/>
                  </a:cubicBezTo>
                  <a:cubicBezTo>
                    <a:pt x="3551" y="38"/>
                    <a:pt x="3540" y="52"/>
                    <a:pt x="3535" y="59"/>
                  </a:cubicBezTo>
                  <a:lnTo>
                    <a:pt x="3534" y="59"/>
                  </a:lnTo>
                  <a:lnTo>
                    <a:pt x="3539" y="27"/>
                  </a:lnTo>
                  <a:cubicBezTo>
                    <a:pt x="2662" y="32"/>
                    <a:pt x="1785" y="24"/>
                    <a:pt x="907" y="29"/>
                  </a:cubicBezTo>
                  <a:cubicBezTo>
                    <a:pt x="618" y="27"/>
                    <a:pt x="328" y="32"/>
                    <a:pt x="38" y="30"/>
                  </a:cubicBezTo>
                  <a:cubicBezTo>
                    <a:pt x="29" y="25"/>
                    <a:pt x="10" y="16"/>
                    <a:pt x="0" y="11"/>
                  </a:cubicBezTo>
                </a:path>
              </a:pathLst>
            </a:custGeom>
            <a:solidFill>
              <a:srgbClr val="9494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Freeform 19">
              <a:extLst>
                <a:ext uri="{FF2B5EF4-FFF2-40B4-BE49-F238E27FC236}">
                  <a16:creationId xmlns:a16="http://schemas.microsoft.com/office/drawing/2014/main" id="{DA8C6BC8-3B1E-4A1D-A7A7-CB0DC14CE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" y="370"/>
              <a:ext cx="207" cy="15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488" y="3"/>
                </a:cxn>
                <a:cxn ang="0">
                  <a:pos x="884" y="3"/>
                </a:cxn>
                <a:cxn ang="0">
                  <a:pos x="1027" y="19"/>
                </a:cxn>
                <a:cxn ang="0">
                  <a:pos x="846" y="48"/>
                </a:cxn>
                <a:cxn ang="0">
                  <a:pos x="268" y="57"/>
                </a:cxn>
                <a:cxn ang="0">
                  <a:pos x="131" y="71"/>
                </a:cxn>
                <a:cxn ang="0">
                  <a:pos x="0" y="55"/>
                </a:cxn>
              </a:cxnLst>
              <a:rect l="0" t="0" r="r" b="b"/>
              <a:pathLst>
                <a:path w="1027" h="71">
                  <a:moveTo>
                    <a:pt x="0" y="55"/>
                  </a:moveTo>
                  <a:cubicBezTo>
                    <a:pt x="156" y="0"/>
                    <a:pt x="325" y="2"/>
                    <a:pt x="488" y="3"/>
                  </a:cubicBezTo>
                  <a:cubicBezTo>
                    <a:pt x="620" y="5"/>
                    <a:pt x="752" y="0"/>
                    <a:pt x="884" y="3"/>
                  </a:cubicBezTo>
                  <a:cubicBezTo>
                    <a:pt x="932" y="7"/>
                    <a:pt x="980" y="11"/>
                    <a:pt x="1027" y="19"/>
                  </a:cubicBezTo>
                  <a:cubicBezTo>
                    <a:pt x="970" y="44"/>
                    <a:pt x="904" y="24"/>
                    <a:pt x="846" y="48"/>
                  </a:cubicBezTo>
                  <a:cubicBezTo>
                    <a:pt x="653" y="57"/>
                    <a:pt x="460" y="48"/>
                    <a:pt x="268" y="57"/>
                  </a:cubicBezTo>
                  <a:cubicBezTo>
                    <a:pt x="222" y="61"/>
                    <a:pt x="177" y="69"/>
                    <a:pt x="131" y="71"/>
                  </a:cubicBezTo>
                  <a:cubicBezTo>
                    <a:pt x="90" y="51"/>
                    <a:pt x="44" y="60"/>
                    <a:pt x="0" y="55"/>
                  </a:cubicBezTo>
                </a:path>
              </a:pathLst>
            </a:custGeom>
            <a:solidFill>
              <a:srgbClr val="9A9B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Freeform 20">
              <a:extLst>
                <a:ext uri="{FF2B5EF4-FFF2-40B4-BE49-F238E27FC236}">
                  <a16:creationId xmlns:a16="http://schemas.microsoft.com/office/drawing/2014/main" id="{1DFD4AAE-4738-4F50-8ED1-CDAE0ED8D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" y="374"/>
              <a:ext cx="779" cy="9"/>
            </a:xfrm>
            <a:custGeom>
              <a:avLst/>
              <a:gdLst/>
              <a:ahLst/>
              <a:cxnLst>
                <a:cxn ang="0">
                  <a:pos x="374" y="6"/>
                </a:cxn>
                <a:cxn ang="0">
                  <a:pos x="1243" y="5"/>
                </a:cxn>
                <a:cxn ang="0">
                  <a:pos x="3875" y="3"/>
                </a:cxn>
                <a:cxn ang="0">
                  <a:pos x="3870" y="35"/>
                </a:cxn>
                <a:cxn ang="0">
                  <a:pos x="1011" y="36"/>
                </a:cxn>
                <a:cxn ang="0">
                  <a:pos x="0" y="32"/>
                </a:cxn>
                <a:cxn ang="0">
                  <a:pos x="374" y="6"/>
                </a:cxn>
              </a:cxnLst>
              <a:rect l="0" t="0" r="r" b="b"/>
              <a:pathLst>
                <a:path w="3875" h="47">
                  <a:moveTo>
                    <a:pt x="374" y="6"/>
                  </a:moveTo>
                  <a:cubicBezTo>
                    <a:pt x="664" y="8"/>
                    <a:pt x="954" y="3"/>
                    <a:pt x="1243" y="5"/>
                  </a:cubicBezTo>
                  <a:cubicBezTo>
                    <a:pt x="2121" y="0"/>
                    <a:pt x="2998" y="8"/>
                    <a:pt x="3875" y="3"/>
                  </a:cubicBezTo>
                  <a:lnTo>
                    <a:pt x="3870" y="35"/>
                  </a:lnTo>
                  <a:cubicBezTo>
                    <a:pt x="2917" y="37"/>
                    <a:pt x="1964" y="35"/>
                    <a:pt x="1011" y="36"/>
                  </a:cubicBezTo>
                  <a:cubicBezTo>
                    <a:pt x="674" y="34"/>
                    <a:pt x="337" y="38"/>
                    <a:pt x="0" y="32"/>
                  </a:cubicBezTo>
                  <a:cubicBezTo>
                    <a:pt x="123" y="4"/>
                    <a:pt x="254" y="47"/>
                    <a:pt x="374" y="6"/>
                  </a:cubicBezTo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42991604-3F59-4E56-B39C-0023B4320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6" y="372"/>
              <a:ext cx="117" cy="22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238" y="3"/>
                </a:cxn>
                <a:cxn ang="0">
                  <a:pos x="242" y="0"/>
                </a:cxn>
                <a:cxn ang="0">
                  <a:pos x="361" y="19"/>
                </a:cxn>
                <a:cxn ang="0">
                  <a:pos x="581" y="85"/>
                </a:cxn>
                <a:cxn ang="0">
                  <a:pos x="530" y="110"/>
                </a:cxn>
                <a:cxn ang="0">
                  <a:pos x="198" y="46"/>
                </a:cxn>
                <a:cxn ang="0">
                  <a:pos x="0" y="39"/>
                </a:cxn>
              </a:cxnLst>
              <a:rect l="0" t="0" r="r" b="b"/>
              <a:pathLst>
                <a:path w="581" h="110">
                  <a:moveTo>
                    <a:pt x="0" y="39"/>
                  </a:moveTo>
                  <a:cubicBezTo>
                    <a:pt x="79" y="25"/>
                    <a:pt x="171" y="55"/>
                    <a:pt x="238" y="3"/>
                  </a:cubicBezTo>
                  <a:lnTo>
                    <a:pt x="242" y="0"/>
                  </a:lnTo>
                  <a:cubicBezTo>
                    <a:pt x="277" y="21"/>
                    <a:pt x="322" y="9"/>
                    <a:pt x="361" y="19"/>
                  </a:cubicBezTo>
                  <a:cubicBezTo>
                    <a:pt x="435" y="36"/>
                    <a:pt x="514" y="46"/>
                    <a:pt x="581" y="85"/>
                  </a:cubicBezTo>
                  <a:cubicBezTo>
                    <a:pt x="569" y="91"/>
                    <a:pt x="543" y="103"/>
                    <a:pt x="530" y="110"/>
                  </a:cubicBezTo>
                  <a:cubicBezTo>
                    <a:pt x="422" y="76"/>
                    <a:pt x="311" y="49"/>
                    <a:pt x="198" y="46"/>
                  </a:cubicBezTo>
                  <a:cubicBezTo>
                    <a:pt x="132" y="43"/>
                    <a:pt x="66" y="44"/>
                    <a:pt x="0" y="39"/>
                  </a:cubicBezTo>
                </a:path>
              </a:pathLst>
            </a:custGeom>
            <a:solidFill>
              <a:srgbClr val="5354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Freeform 22">
              <a:extLst>
                <a:ext uri="{FF2B5EF4-FFF2-40B4-BE49-F238E27FC236}">
                  <a16:creationId xmlns:a16="http://schemas.microsoft.com/office/drawing/2014/main" id="{08C4CD56-8B51-4C67-BC21-E87F66995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" y="372"/>
              <a:ext cx="42" cy="9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209" y="43"/>
                </a:cxn>
                <a:cxn ang="0">
                  <a:pos x="0" y="45"/>
                </a:cxn>
              </a:cxnLst>
              <a:rect l="0" t="0" r="r" b="b"/>
              <a:pathLst>
                <a:path w="209" h="46">
                  <a:moveTo>
                    <a:pt x="0" y="45"/>
                  </a:moveTo>
                  <a:cubicBezTo>
                    <a:pt x="59" y="0"/>
                    <a:pt x="147" y="5"/>
                    <a:pt x="209" y="43"/>
                  </a:cubicBezTo>
                  <a:cubicBezTo>
                    <a:pt x="139" y="46"/>
                    <a:pt x="69" y="46"/>
                    <a:pt x="0" y="45"/>
                  </a:cubicBezTo>
                  <a:close/>
                </a:path>
              </a:pathLst>
            </a:custGeom>
            <a:solidFill>
              <a:srgbClr val="5556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23">
              <a:extLst>
                <a:ext uri="{FF2B5EF4-FFF2-40B4-BE49-F238E27FC236}">
                  <a16:creationId xmlns:a16="http://schemas.microsoft.com/office/drawing/2014/main" id="{2842AD02-024D-4D9D-9189-8077E7DC2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2" y="373"/>
              <a:ext cx="21" cy="9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108" y="37"/>
                </a:cxn>
                <a:cxn ang="0">
                  <a:pos x="0" y="37"/>
                </a:cxn>
              </a:cxnLst>
              <a:rect l="0" t="0" r="r" b="b"/>
              <a:pathLst>
                <a:path w="108" h="44">
                  <a:moveTo>
                    <a:pt x="0" y="37"/>
                  </a:moveTo>
                  <a:cubicBezTo>
                    <a:pt x="31" y="14"/>
                    <a:pt x="81" y="0"/>
                    <a:pt x="108" y="37"/>
                  </a:cubicBezTo>
                  <a:cubicBezTo>
                    <a:pt x="72" y="44"/>
                    <a:pt x="36" y="41"/>
                    <a:pt x="0" y="37"/>
                  </a:cubicBezTo>
                  <a:close/>
                </a:path>
              </a:pathLst>
            </a:custGeom>
            <a:solidFill>
              <a:srgbClr val="5455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18">
              <a:extLst>
                <a:ext uri="{FF2B5EF4-FFF2-40B4-BE49-F238E27FC236}">
                  <a16:creationId xmlns:a16="http://schemas.microsoft.com/office/drawing/2014/main" id="{68F373F3-CCEF-4F44-98E4-99F2ECC05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4" y="373"/>
              <a:ext cx="498" cy="8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21" y="11"/>
                </a:cxn>
                <a:cxn ang="0">
                  <a:pos x="907" y="10"/>
                </a:cxn>
                <a:cxn ang="0">
                  <a:pos x="1140" y="25"/>
                </a:cxn>
                <a:cxn ang="0">
                  <a:pos x="2058" y="23"/>
                </a:cxn>
                <a:cxn ang="0">
                  <a:pos x="2478" y="32"/>
                </a:cxn>
                <a:cxn ang="0">
                  <a:pos x="1841" y="37"/>
                </a:cxn>
                <a:cxn ang="0">
                  <a:pos x="0" y="38"/>
                </a:cxn>
              </a:cxnLst>
              <a:rect l="0" t="0" r="r" b="b"/>
              <a:pathLst>
                <a:path w="2478" h="39">
                  <a:moveTo>
                    <a:pt x="0" y="38"/>
                  </a:moveTo>
                  <a:cubicBezTo>
                    <a:pt x="5" y="31"/>
                    <a:pt x="16" y="17"/>
                    <a:pt x="21" y="11"/>
                  </a:cubicBezTo>
                  <a:cubicBezTo>
                    <a:pt x="316" y="0"/>
                    <a:pt x="611" y="12"/>
                    <a:pt x="907" y="10"/>
                  </a:cubicBezTo>
                  <a:cubicBezTo>
                    <a:pt x="985" y="6"/>
                    <a:pt x="1061" y="29"/>
                    <a:pt x="1140" y="25"/>
                  </a:cubicBezTo>
                  <a:cubicBezTo>
                    <a:pt x="1446" y="22"/>
                    <a:pt x="1752" y="34"/>
                    <a:pt x="2058" y="23"/>
                  </a:cubicBezTo>
                  <a:cubicBezTo>
                    <a:pt x="2197" y="28"/>
                    <a:pt x="2338" y="13"/>
                    <a:pt x="2478" y="32"/>
                  </a:cubicBezTo>
                  <a:cubicBezTo>
                    <a:pt x="2266" y="26"/>
                    <a:pt x="2053" y="26"/>
                    <a:pt x="1841" y="37"/>
                  </a:cubicBezTo>
                  <a:cubicBezTo>
                    <a:pt x="1227" y="38"/>
                    <a:pt x="614" y="39"/>
                    <a:pt x="0" y="38"/>
                  </a:cubicBezTo>
                  <a:close/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19">
              <a:extLst>
                <a:ext uri="{FF2B5EF4-FFF2-40B4-BE49-F238E27FC236}">
                  <a16:creationId xmlns:a16="http://schemas.microsoft.com/office/drawing/2014/main" id="{05770982-E853-4C5A-B772-580DAE4BA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0" y="381"/>
              <a:ext cx="63" cy="18"/>
            </a:xfrm>
            <a:custGeom>
              <a:avLst/>
              <a:gdLst/>
              <a:ahLst/>
              <a:cxnLst>
                <a:cxn ang="0">
                  <a:pos x="184" y="4"/>
                </a:cxn>
                <a:cxn ang="0">
                  <a:pos x="315" y="20"/>
                </a:cxn>
                <a:cxn ang="0">
                  <a:pos x="82" y="93"/>
                </a:cxn>
                <a:cxn ang="0">
                  <a:pos x="0" y="79"/>
                </a:cxn>
                <a:cxn ang="0">
                  <a:pos x="172" y="4"/>
                </a:cxn>
                <a:cxn ang="0">
                  <a:pos x="184" y="4"/>
                </a:cxn>
              </a:cxnLst>
              <a:rect l="0" t="0" r="r" b="b"/>
              <a:pathLst>
                <a:path w="315" h="93">
                  <a:moveTo>
                    <a:pt x="184" y="4"/>
                  </a:moveTo>
                  <a:cubicBezTo>
                    <a:pt x="228" y="9"/>
                    <a:pt x="274" y="0"/>
                    <a:pt x="315" y="20"/>
                  </a:cubicBezTo>
                  <a:cubicBezTo>
                    <a:pt x="236" y="38"/>
                    <a:pt x="158" y="63"/>
                    <a:pt x="82" y="93"/>
                  </a:cubicBezTo>
                  <a:cubicBezTo>
                    <a:pt x="55" y="88"/>
                    <a:pt x="27" y="83"/>
                    <a:pt x="0" y="79"/>
                  </a:cubicBezTo>
                  <a:cubicBezTo>
                    <a:pt x="50" y="39"/>
                    <a:pt x="115" y="28"/>
                    <a:pt x="172" y="4"/>
                  </a:cubicBezTo>
                  <a:lnTo>
                    <a:pt x="184" y="4"/>
                  </a:lnTo>
                </a:path>
              </a:pathLst>
            </a:custGeom>
            <a:solidFill>
              <a:srgbClr val="7F80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9F430395-C3BD-4293-BEFF-9969F4376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1" y="380"/>
              <a:ext cx="399" cy="1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578" y="0"/>
                </a:cxn>
                <a:cxn ang="0">
                  <a:pos x="1987" y="4"/>
                </a:cxn>
                <a:cxn ang="0">
                  <a:pos x="1986" y="72"/>
                </a:cxn>
                <a:cxn ang="0">
                  <a:pos x="422" y="73"/>
                </a:cxn>
                <a:cxn ang="0">
                  <a:pos x="393" y="22"/>
                </a:cxn>
                <a:cxn ang="0">
                  <a:pos x="0" y="9"/>
                </a:cxn>
              </a:cxnLst>
              <a:rect l="0" t="0" r="r" b="b"/>
              <a:pathLst>
                <a:path w="1987" h="75">
                  <a:moveTo>
                    <a:pt x="0" y="9"/>
                  </a:moveTo>
                  <a:cubicBezTo>
                    <a:pt x="192" y="0"/>
                    <a:pt x="385" y="9"/>
                    <a:pt x="578" y="0"/>
                  </a:cubicBezTo>
                  <a:cubicBezTo>
                    <a:pt x="1048" y="6"/>
                    <a:pt x="1517" y="3"/>
                    <a:pt x="1987" y="4"/>
                  </a:cubicBezTo>
                  <a:cubicBezTo>
                    <a:pt x="1987" y="21"/>
                    <a:pt x="1986" y="55"/>
                    <a:pt x="1986" y="72"/>
                  </a:cubicBezTo>
                  <a:cubicBezTo>
                    <a:pt x="1465" y="72"/>
                    <a:pt x="944" y="75"/>
                    <a:pt x="422" y="73"/>
                  </a:cubicBezTo>
                  <a:cubicBezTo>
                    <a:pt x="413" y="56"/>
                    <a:pt x="403" y="39"/>
                    <a:pt x="393" y="22"/>
                  </a:cubicBezTo>
                  <a:cubicBezTo>
                    <a:pt x="262" y="9"/>
                    <a:pt x="131" y="15"/>
                    <a:pt x="0" y="9"/>
                  </a:cubicBezTo>
                </a:path>
              </a:pathLst>
            </a:custGeom>
            <a:solidFill>
              <a:srgbClr val="E7E7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3BF5BA40-78BA-4169-9ECA-ED1F59158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8" y="378"/>
              <a:ext cx="1748" cy="17"/>
            </a:xfrm>
            <a:custGeom>
              <a:avLst/>
              <a:gdLst/>
              <a:ahLst/>
              <a:cxnLst>
                <a:cxn ang="0">
                  <a:pos x="1306" y="15"/>
                </a:cxn>
                <a:cxn ang="0">
                  <a:pos x="1789" y="13"/>
                </a:cxn>
                <a:cxn ang="0">
                  <a:pos x="1998" y="11"/>
                </a:cxn>
                <a:cxn ang="0">
                  <a:pos x="2007" y="11"/>
                </a:cxn>
                <a:cxn ang="0">
                  <a:pos x="2115" y="11"/>
                </a:cxn>
                <a:cxn ang="0">
                  <a:pos x="2124" y="9"/>
                </a:cxn>
                <a:cxn ang="0">
                  <a:pos x="3135" y="13"/>
                </a:cxn>
                <a:cxn ang="0">
                  <a:pos x="5994" y="12"/>
                </a:cxn>
                <a:cxn ang="0">
                  <a:pos x="5995" y="12"/>
                </a:cxn>
                <a:cxn ang="0">
                  <a:pos x="7836" y="11"/>
                </a:cxn>
                <a:cxn ang="0">
                  <a:pos x="8473" y="6"/>
                </a:cxn>
                <a:cxn ang="0">
                  <a:pos x="8493" y="7"/>
                </a:cxn>
                <a:cxn ang="0">
                  <a:pos x="8691" y="14"/>
                </a:cxn>
                <a:cxn ang="0">
                  <a:pos x="8319" y="43"/>
                </a:cxn>
                <a:cxn ang="0">
                  <a:pos x="8243" y="83"/>
                </a:cxn>
                <a:cxn ang="0">
                  <a:pos x="0" y="82"/>
                </a:cxn>
                <a:cxn ang="0">
                  <a:pos x="36" y="15"/>
                </a:cxn>
                <a:cxn ang="0">
                  <a:pos x="1306" y="15"/>
                </a:cxn>
              </a:cxnLst>
              <a:rect l="0" t="0" r="r" b="b"/>
              <a:pathLst>
                <a:path w="8691" h="84">
                  <a:moveTo>
                    <a:pt x="1306" y="15"/>
                  </a:moveTo>
                  <a:cubicBezTo>
                    <a:pt x="1467" y="14"/>
                    <a:pt x="1628" y="18"/>
                    <a:pt x="1789" y="13"/>
                  </a:cubicBezTo>
                  <a:cubicBezTo>
                    <a:pt x="1858" y="14"/>
                    <a:pt x="1928" y="14"/>
                    <a:pt x="1998" y="11"/>
                  </a:cubicBezTo>
                  <a:lnTo>
                    <a:pt x="2007" y="11"/>
                  </a:lnTo>
                  <a:cubicBezTo>
                    <a:pt x="2043" y="15"/>
                    <a:pt x="2079" y="18"/>
                    <a:pt x="2115" y="11"/>
                  </a:cubicBezTo>
                  <a:lnTo>
                    <a:pt x="2124" y="9"/>
                  </a:lnTo>
                  <a:cubicBezTo>
                    <a:pt x="2461" y="15"/>
                    <a:pt x="2798" y="11"/>
                    <a:pt x="3135" y="13"/>
                  </a:cubicBezTo>
                  <a:cubicBezTo>
                    <a:pt x="4088" y="12"/>
                    <a:pt x="5041" y="14"/>
                    <a:pt x="5994" y="12"/>
                  </a:cubicBezTo>
                  <a:lnTo>
                    <a:pt x="5995" y="12"/>
                  </a:lnTo>
                  <a:cubicBezTo>
                    <a:pt x="6609" y="13"/>
                    <a:pt x="7222" y="12"/>
                    <a:pt x="7836" y="11"/>
                  </a:cubicBezTo>
                  <a:cubicBezTo>
                    <a:pt x="8048" y="0"/>
                    <a:pt x="8261" y="0"/>
                    <a:pt x="8473" y="6"/>
                  </a:cubicBezTo>
                  <a:cubicBezTo>
                    <a:pt x="8478" y="6"/>
                    <a:pt x="8488" y="7"/>
                    <a:pt x="8493" y="7"/>
                  </a:cubicBezTo>
                  <a:cubicBezTo>
                    <a:pt x="8559" y="12"/>
                    <a:pt x="8625" y="11"/>
                    <a:pt x="8691" y="14"/>
                  </a:cubicBezTo>
                  <a:cubicBezTo>
                    <a:pt x="8568" y="36"/>
                    <a:pt x="8441" y="14"/>
                    <a:pt x="8319" y="43"/>
                  </a:cubicBezTo>
                  <a:cubicBezTo>
                    <a:pt x="8289" y="46"/>
                    <a:pt x="8265" y="65"/>
                    <a:pt x="8243" y="83"/>
                  </a:cubicBezTo>
                  <a:cubicBezTo>
                    <a:pt x="5495" y="84"/>
                    <a:pt x="2748" y="82"/>
                    <a:pt x="0" y="82"/>
                  </a:cubicBezTo>
                  <a:cubicBezTo>
                    <a:pt x="12" y="60"/>
                    <a:pt x="24" y="38"/>
                    <a:pt x="36" y="15"/>
                  </a:cubicBezTo>
                  <a:cubicBezTo>
                    <a:pt x="459" y="15"/>
                    <a:pt x="882" y="16"/>
                    <a:pt x="1306" y="15"/>
                  </a:cubicBezTo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14C57A47-8471-4393-8533-76D4485AB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6" y="382"/>
              <a:ext cx="250" cy="142"/>
            </a:xfrm>
            <a:custGeom>
              <a:avLst/>
              <a:gdLst/>
              <a:ahLst/>
              <a:cxnLst>
                <a:cxn ang="0">
                  <a:pos x="681" y="14"/>
                </a:cxn>
                <a:cxn ang="0">
                  <a:pos x="818" y="0"/>
                </a:cxn>
                <a:cxn ang="0">
                  <a:pos x="1211" y="13"/>
                </a:cxn>
                <a:cxn ang="0">
                  <a:pos x="1240" y="64"/>
                </a:cxn>
                <a:cxn ang="0">
                  <a:pos x="384" y="202"/>
                </a:cxn>
                <a:cxn ang="0">
                  <a:pos x="61" y="704"/>
                </a:cxn>
                <a:cxn ang="0">
                  <a:pos x="43" y="647"/>
                </a:cxn>
                <a:cxn ang="0">
                  <a:pos x="0" y="658"/>
                </a:cxn>
                <a:cxn ang="0">
                  <a:pos x="288" y="182"/>
                </a:cxn>
                <a:cxn ang="0">
                  <a:pos x="448" y="87"/>
                </a:cxn>
                <a:cxn ang="0">
                  <a:pos x="681" y="14"/>
                </a:cxn>
              </a:cxnLst>
              <a:rect l="0" t="0" r="r" b="b"/>
              <a:pathLst>
                <a:path w="1240" h="704">
                  <a:moveTo>
                    <a:pt x="681" y="14"/>
                  </a:moveTo>
                  <a:cubicBezTo>
                    <a:pt x="727" y="12"/>
                    <a:pt x="772" y="4"/>
                    <a:pt x="818" y="0"/>
                  </a:cubicBezTo>
                  <a:cubicBezTo>
                    <a:pt x="949" y="6"/>
                    <a:pt x="1080" y="0"/>
                    <a:pt x="1211" y="13"/>
                  </a:cubicBezTo>
                  <a:cubicBezTo>
                    <a:pt x="1221" y="30"/>
                    <a:pt x="1231" y="47"/>
                    <a:pt x="1240" y="64"/>
                  </a:cubicBezTo>
                  <a:cubicBezTo>
                    <a:pt x="953" y="65"/>
                    <a:pt x="640" y="44"/>
                    <a:pt x="384" y="202"/>
                  </a:cubicBezTo>
                  <a:cubicBezTo>
                    <a:pt x="203" y="306"/>
                    <a:pt x="102" y="506"/>
                    <a:pt x="61" y="704"/>
                  </a:cubicBezTo>
                  <a:cubicBezTo>
                    <a:pt x="55" y="685"/>
                    <a:pt x="48" y="666"/>
                    <a:pt x="43" y="647"/>
                  </a:cubicBezTo>
                  <a:cubicBezTo>
                    <a:pt x="29" y="650"/>
                    <a:pt x="15" y="654"/>
                    <a:pt x="0" y="658"/>
                  </a:cubicBezTo>
                  <a:cubicBezTo>
                    <a:pt x="40" y="474"/>
                    <a:pt x="134" y="295"/>
                    <a:pt x="288" y="182"/>
                  </a:cubicBezTo>
                  <a:cubicBezTo>
                    <a:pt x="338" y="147"/>
                    <a:pt x="391" y="112"/>
                    <a:pt x="448" y="87"/>
                  </a:cubicBezTo>
                  <a:cubicBezTo>
                    <a:pt x="524" y="57"/>
                    <a:pt x="602" y="32"/>
                    <a:pt x="681" y="14"/>
                  </a:cubicBezTo>
                  <a:close/>
                </a:path>
              </a:pathLst>
            </a:custGeom>
            <a:solidFill>
              <a:srgbClr val="D2D2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23">
              <a:extLst>
                <a:ext uri="{FF2B5EF4-FFF2-40B4-BE49-F238E27FC236}">
                  <a16:creationId xmlns:a16="http://schemas.microsoft.com/office/drawing/2014/main" id="{1CEB1533-051C-4702-B601-F4058AEF3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0" y="380"/>
              <a:ext cx="925" cy="15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2349" y="3"/>
                </a:cxn>
                <a:cxn ang="0">
                  <a:pos x="4601" y="4"/>
                </a:cxn>
                <a:cxn ang="0">
                  <a:pos x="4565" y="71"/>
                </a:cxn>
                <a:cxn ang="0">
                  <a:pos x="0" y="71"/>
                </a:cxn>
                <a:cxn ang="0">
                  <a:pos x="1" y="3"/>
                </a:cxn>
              </a:cxnLst>
              <a:rect l="0" t="0" r="r" b="b"/>
              <a:pathLst>
                <a:path w="4601" h="71">
                  <a:moveTo>
                    <a:pt x="1" y="3"/>
                  </a:moveTo>
                  <a:cubicBezTo>
                    <a:pt x="784" y="0"/>
                    <a:pt x="1567" y="4"/>
                    <a:pt x="2349" y="3"/>
                  </a:cubicBezTo>
                  <a:cubicBezTo>
                    <a:pt x="3100" y="4"/>
                    <a:pt x="3851" y="1"/>
                    <a:pt x="4601" y="4"/>
                  </a:cubicBezTo>
                  <a:cubicBezTo>
                    <a:pt x="4589" y="27"/>
                    <a:pt x="4577" y="49"/>
                    <a:pt x="4565" y="71"/>
                  </a:cubicBezTo>
                  <a:cubicBezTo>
                    <a:pt x="3044" y="71"/>
                    <a:pt x="1522" y="71"/>
                    <a:pt x="0" y="71"/>
                  </a:cubicBezTo>
                  <a:cubicBezTo>
                    <a:pt x="0" y="54"/>
                    <a:pt x="1" y="20"/>
                    <a:pt x="1" y="3"/>
                  </a:cubicBezTo>
                </a:path>
              </a:pathLst>
            </a:custGeom>
            <a:solidFill>
              <a:srgbClr val="D7D7D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24">
              <a:extLst>
                <a:ext uri="{FF2B5EF4-FFF2-40B4-BE49-F238E27FC236}">
                  <a16:creationId xmlns:a16="http://schemas.microsoft.com/office/drawing/2014/main" id="{11B916ED-62D3-47C8-99D0-20B401717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6" y="381"/>
              <a:ext cx="253" cy="117"/>
            </a:xfrm>
            <a:custGeom>
              <a:avLst/>
              <a:gdLst/>
              <a:ahLst/>
              <a:cxnLst>
                <a:cxn ang="0">
                  <a:pos x="76" y="29"/>
                </a:cxn>
                <a:cxn ang="0">
                  <a:pos x="448" y="0"/>
                </a:cxn>
                <a:cxn ang="0">
                  <a:pos x="780" y="64"/>
                </a:cxn>
                <a:cxn ang="0">
                  <a:pos x="1258" y="578"/>
                </a:cxn>
                <a:cxn ang="0">
                  <a:pos x="1184" y="584"/>
                </a:cxn>
                <a:cxn ang="0">
                  <a:pos x="811" y="159"/>
                </a:cxn>
                <a:cxn ang="0">
                  <a:pos x="0" y="69"/>
                </a:cxn>
                <a:cxn ang="0">
                  <a:pos x="76" y="29"/>
                </a:cxn>
              </a:cxnLst>
              <a:rect l="0" t="0" r="r" b="b"/>
              <a:pathLst>
                <a:path w="1258" h="584">
                  <a:moveTo>
                    <a:pt x="76" y="29"/>
                  </a:moveTo>
                  <a:cubicBezTo>
                    <a:pt x="198" y="0"/>
                    <a:pt x="325" y="22"/>
                    <a:pt x="448" y="0"/>
                  </a:cubicBezTo>
                  <a:cubicBezTo>
                    <a:pt x="561" y="3"/>
                    <a:pt x="672" y="30"/>
                    <a:pt x="780" y="64"/>
                  </a:cubicBezTo>
                  <a:cubicBezTo>
                    <a:pt x="1008" y="147"/>
                    <a:pt x="1194" y="343"/>
                    <a:pt x="1258" y="578"/>
                  </a:cubicBezTo>
                  <a:cubicBezTo>
                    <a:pt x="1233" y="580"/>
                    <a:pt x="1208" y="582"/>
                    <a:pt x="1184" y="584"/>
                  </a:cubicBezTo>
                  <a:cubicBezTo>
                    <a:pt x="1129" y="396"/>
                    <a:pt x="990" y="237"/>
                    <a:pt x="811" y="159"/>
                  </a:cubicBezTo>
                  <a:cubicBezTo>
                    <a:pt x="557" y="43"/>
                    <a:pt x="270" y="76"/>
                    <a:pt x="0" y="69"/>
                  </a:cubicBezTo>
                  <a:cubicBezTo>
                    <a:pt x="22" y="51"/>
                    <a:pt x="46" y="32"/>
                    <a:pt x="76" y="29"/>
                  </a:cubicBezTo>
                </a:path>
              </a:pathLst>
            </a:custGeom>
            <a:solidFill>
              <a:srgbClr val="EFEF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25">
              <a:extLst>
                <a:ext uri="{FF2B5EF4-FFF2-40B4-BE49-F238E27FC236}">
                  <a16:creationId xmlns:a16="http://schemas.microsoft.com/office/drawing/2014/main" id="{5A74956C-491D-4788-BF73-9237D6885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" y="388"/>
              <a:ext cx="115" cy="24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51" y="5"/>
                </a:cxn>
                <a:cxn ang="0">
                  <a:pos x="61" y="0"/>
                </a:cxn>
                <a:cxn ang="0">
                  <a:pos x="153" y="51"/>
                </a:cxn>
                <a:cxn ang="0">
                  <a:pos x="493" y="444"/>
                </a:cxn>
                <a:cxn ang="0">
                  <a:pos x="564" y="724"/>
                </a:cxn>
                <a:cxn ang="0">
                  <a:pos x="569" y="835"/>
                </a:cxn>
                <a:cxn ang="0">
                  <a:pos x="554" y="1227"/>
                </a:cxn>
                <a:cxn ang="0">
                  <a:pos x="538" y="1069"/>
                </a:cxn>
                <a:cxn ang="0">
                  <a:pos x="478" y="544"/>
                </a:cxn>
                <a:cxn ang="0">
                  <a:pos x="0" y="30"/>
                </a:cxn>
              </a:cxnLst>
              <a:rect l="0" t="0" r="r" b="b"/>
              <a:pathLst>
                <a:path w="573" h="1227">
                  <a:moveTo>
                    <a:pt x="0" y="30"/>
                  </a:moveTo>
                  <a:cubicBezTo>
                    <a:pt x="13" y="23"/>
                    <a:pt x="39" y="11"/>
                    <a:pt x="51" y="5"/>
                  </a:cubicBezTo>
                  <a:lnTo>
                    <a:pt x="61" y="0"/>
                  </a:lnTo>
                  <a:cubicBezTo>
                    <a:pt x="86" y="25"/>
                    <a:pt x="122" y="33"/>
                    <a:pt x="153" y="51"/>
                  </a:cubicBezTo>
                  <a:cubicBezTo>
                    <a:pt x="307" y="137"/>
                    <a:pt x="429" y="279"/>
                    <a:pt x="493" y="444"/>
                  </a:cubicBezTo>
                  <a:cubicBezTo>
                    <a:pt x="528" y="534"/>
                    <a:pt x="547" y="629"/>
                    <a:pt x="564" y="724"/>
                  </a:cubicBezTo>
                  <a:cubicBezTo>
                    <a:pt x="568" y="761"/>
                    <a:pt x="573" y="798"/>
                    <a:pt x="569" y="835"/>
                  </a:cubicBezTo>
                  <a:cubicBezTo>
                    <a:pt x="540" y="963"/>
                    <a:pt x="562" y="1097"/>
                    <a:pt x="554" y="1227"/>
                  </a:cubicBezTo>
                  <a:cubicBezTo>
                    <a:pt x="554" y="1174"/>
                    <a:pt x="550" y="1121"/>
                    <a:pt x="538" y="1069"/>
                  </a:cubicBezTo>
                  <a:cubicBezTo>
                    <a:pt x="540" y="892"/>
                    <a:pt x="529" y="714"/>
                    <a:pt x="478" y="544"/>
                  </a:cubicBezTo>
                  <a:cubicBezTo>
                    <a:pt x="414" y="309"/>
                    <a:pt x="228" y="113"/>
                    <a:pt x="0" y="30"/>
                  </a:cubicBezTo>
                </a:path>
              </a:pathLst>
            </a:custGeom>
            <a:solidFill>
              <a:srgbClr val="0F0F1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26">
              <a:extLst>
                <a:ext uri="{FF2B5EF4-FFF2-40B4-BE49-F238E27FC236}">
                  <a16:creationId xmlns:a16="http://schemas.microsoft.com/office/drawing/2014/main" id="{AC0A89D0-A5EA-426E-8A4C-3D6461BA0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" y="390"/>
              <a:ext cx="3387" cy="2642"/>
            </a:xfrm>
            <a:custGeom>
              <a:avLst/>
              <a:gdLst/>
              <a:ahLst/>
              <a:cxnLst>
                <a:cxn ang="0">
                  <a:pos x="368" y="164"/>
                </a:cxn>
                <a:cxn ang="0">
                  <a:pos x="1224" y="26"/>
                </a:cxn>
                <a:cxn ang="0">
                  <a:pos x="2788" y="25"/>
                </a:cxn>
                <a:cxn ang="0">
                  <a:pos x="7353" y="25"/>
                </a:cxn>
                <a:cxn ang="0">
                  <a:pos x="15596" y="26"/>
                </a:cxn>
                <a:cxn ang="0">
                  <a:pos x="16407" y="116"/>
                </a:cxn>
                <a:cxn ang="0">
                  <a:pos x="16780" y="541"/>
                </a:cxn>
                <a:cxn ang="0">
                  <a:pos x="16835" y="918"/>
                </a:cxn>
                <a:cxn ang="0">
                  <a:pos x="16835" y="1664"/>
                </a:cxn>
                <a:cxn ang="0">
                  <a:pos x="16835" y="3521"/>
                </a:cxn>
                <a:cxn ang="0">
                  <a:pos x="16835" y="12085"/>
                </a:cxn>
                <a:cxn ang="0">
                  <a:pos x="16821" y="12450"/>
                </a:cxn>
                <a:cxn ang="0">
                  <a:pos x="16694" y="12794"/>
                </a:cxn>
                <a:cxn ang="0">
                  <a:pos x="16338" y="13068"/>
                </a:cxn>
                <a:cxn ang="0">
                  <a:pos x="16104" y="13122"/>
                </a:cxn>
                <a:cxn ang="0">
                  <a:pos x="14827" y="13124"/>
                </a:cxn>
                <a:cxn ang="0">
                  <a:pos x="7068" y="13124"/>
                </a:cxn>
                <a:cxn ang="0">
                  <a:pos x="3631" y="13125"/>
                </a:cxn>
                <a:cxn ang="0">
                  <a:pos x="2814" y="13125"/>
                </a:cxn>
                <a:cxn ang="0">
                  <a:pos x="1321" y="13124"/>
                </a:cxn>
                <a:cxn ang="0">
                  <a:pos x="627" y="13089"/>
                </a:cxn>
                <a:cxn ang="0">
                  <a:pos x="180" y="12809"/>
                </a:cxn>
                <a:cxn ang="0">
                  <a:pos x="48" y="12495"/>
                </a:cxn>
                <a:cxn ang="0">
                  <a:pos x="19" y="12166"/>
                </a:cxn>
                <a:cxn ang="0">
                  <a:pos x="24" y="11001"/>
                </a:cxn>
                <a:cxn ang="0">
                  <a:pos x="23" y="9767"/>
                </a:cxn>
                <a:cxn ang="0">
                  <a:pos x="20" y="9335"/>
                </a:cxn>
                <a:cxn ang="0">
                  <a:pos x="18" y="9088"/>
                </a:cxn>
                <a:cxn ang="0">
                  <a:pos x="19" y="8850"/>
                </a:cxn>
                <a:cxn ang="0">
                  <a:pos x="19" y="5734"/>
                </a:cxn>
                <a:cxn ang="0">
                  <a:pos x="22" y="4917"/>
                </a:cxn>
                <a:cxn ang="0">
                  <a:pos x="19" y="4533"/>
                </a:cxn>
                <a:cxn ang="0">
                  <a:pos x="18" y="3966"/>
                </a:cxn>
                <a:cxn ang="0">
                  <a:pos x="18" y="2284"/>
                </a:cxn>
                <a:cxn ang="0">
                  <a:pos x="20" y="1883"/>
                </a:cxn>
                <a:cxn ang="0">
                  <a:pos x="45" y="666"/>
                </a:cxn>
                <a:cxn ang="0">
                  <a:pos x="368" y="164"/>
                </a:cxn>
              </a:cxnLst>
              <a:rect l="0" t="0" r="r" b="b"/>
              <a:pathLst>
                <a:path w="16844" h="13137">
                  <a:moveTo>
                    <a:pt x="368" y="164"/>
                  </a:moveTo>
                  <a:cubicBezTo>
                    <a:pt x="624" y="6"/>
                    <a:pt x="937" y="27"/>
                    <a:pt x="1224" y="26"/>
                  </a:cubicBezTo>
                  <a:cubicBezTo>
                    <a:pt x="1746" y="28"/>
                    <a:pt x="2267" y="25"/>
                    <a:pt x="2788" y="25"/>
                  </a:cubicBezTo>
                  <a:cubicBezTo>
                    <a:pt x="4310" y="25"/>
                    <a:pt x="5832" y="25"/>
                    <a:pt x="7353" y="25"/>
                  </a:cubicBezTo>
                  <a:cubicBezTo>
                    <a:pt x="10101" y="25"/>
                    <a:pt x="12848" y="27"/>
                    <a:pt x="15596" y="26"/>
                  </a:cubicBezTo>
                  <a:cubicBezTo>
                    <a:pt x="15866" y="33"/>
                    <a:pt x="16153" y="0"/>
                    <a:pt x="16407" y="116"/>
                  </a:cubicBezTo>
                  <a:cubicBezTo>
                    <a:pt x="16586" y="194"/>
                    <a:pt x="16725" y="353"/>
                    <a:pt x="16780" y="541"/>
                  </a:cubicBezTo>
                  <a:cubicBezTo>
                    <a:pt x="16816" y="663"/>
                    <a:pt x="16837" y="790"/>
                    <a:pt x="16835" y="918"/>
                  </a:cubicBezTo>
                  <a:cubicBezTo>
                    <a:pt x="16835" y="1167"/>
                    <a:pt x="16835" y="1416"/>
                    <a:pt x="16835" y="1664"/>
                  </a:cubicBezTo>
                  <a:cubicBezTo>
                    <a:pt x="16835" y="2283"/>
                    <a:pt x="16835" y="2902"/>
                    <a:pt x="16835" y="3521"/>
                  </a:cubicBezTo>
                  <a:cubicBezTo>
                    <a:pt x="16835" y="6376"/>
                    <a:pt x="16835" y="9230"/>
                    <a:pt x="16835" y="12085"/>
                  </a:cubicBezTo>
                  <a:cubicBezTo>
                    <a:pt x="16832" y="12206"/>
                    <a:pt x="16844" y="12330"/>
                    <a:pt x="16821" y="12450"/>
                  </a:cubicBezTo>
                  <a:cubicBezTo>
                    <a:pt x="16801" y="12571"/>
                    <a:pt x="16761" y="12690"/>
                    <a:pt x="16694" y="12794"/>
                  </a:cubicBezTo>
                  <a:cubicBezTo>
                    <a:pt x="16610" y="12922"/>
                    <a:pt x="16484" y="13021"/>
                    <a:pt x="16338" y="13068"/>
                  </a:cubicBezTo>
                  <a:cubicBezTo>
                    <a:pt x="16263" y="13097"/>
                    <a:pt x="16183" y="13107"/>
                    <a:pt x="16104" y="13122"/>
                  </a:cubicBezTo>
                  <a:cubicBezTo>
                    <a:pt x="15678" y="13127"/>
                    <a:pt x="15253" y="13122"/>
                    <a:pt x="14827" y="13124"/>
                  </a:cubicBezTo>
                  <a:cubicBezTo>
                    <a:pt x="12240" y="13123"/>
                    <a:pt x="9654" y="13125"/>
                    <a:pt x="7068" y="13124"/>
                  </a:cubicBezTo>
                  <a:cubicBezTo>
                    <a:pt x="5922" y="13124"/>
                    <a:pt x="4776" y="13124"/>
                    <a:pt x="3631" y="13125"/>
                  </a:cubicBezTo>
                  <a:cubicBezTo>
                    <a:pt x="3358" y="13124"/>
                    <a:pt x="3086" y="13123"/>
                    <a:pt x="2814" y="13125"/>
                  </a:cubicBezTo>
                  <a:cubicBezTo>
                    <a:pt x="2316" y="13123"/>
                    <a:pt x="1819" y="13124"/>
                    <a:pt x="1321" y="13124"/>
                  </a:cubicBezTo>
                  <a:cubicBezTo>
                    <a:pt x="1089" y="13122"/>
                    <a:pt x="855" y="13137"/>
                    <a:pt x="627" y="13089"/>
                  </a:cubicBezTo>
                  <a:cubicBezTo>
                    <a:pt x="452" y="13052"/>
                    <a:pt x="280" y="12962"/>
                    <a:pt x="180" y="12809"/>
                  </a:cubicBezTo>
                  <a:cubicBezTo>
                    <a:pt x="113" y="12716"/>
                    <a:pt x="74" y="12606"/>
                    <a:pt x="48" y="12495"/>
                  </a:cubicBezTo>
                  <a:cubicBezTo>
                    <a:pt x="24" y="12387"/>
                    <a:pt x="30" y="12276"/>
                    <a:pt x="19" y="12166"/>
                  </a:cubicBezTo>
                  <a:cubicBezTo>
                    <a:pt x="19" y="11778"/>
                    <a:pt x="15" y="11389"/>
                    <a:pt x="24" y="11001"/>
                  </a:cubicBezTo>
                  <a:cubicBezTo>
                    <a:pt x="24" y="10590"/>
                    <a:pt x="24" y="10178"/>
                    <a:pt x="23" y="9767"/>
                  </a:cubicBezTo>
                  <a:cubicBezTo>
                    <a:pt x="8" y="9623"/>
                    <a:pt x="34" y="9479"/>
                    <a:pt x="20" y="9335"/>
                  </a:cubicBezTo>
                  <a:cubicBezTo>
                    <a:pt x="16" y="9253"/>
                    <a:pt x="19" y="9170"/>
                    <a:pt x="18" y="9088"/>
                  </a:cubicBezTo>
                  <a:cubicBezTo>
                    <a:pt x="22" y="9009"/>
                    <a:pt x="24" y="8930"/>
                    <a:pt x="19" y="8850"/>
                  </a:cubicBezTo>
                  <a:cubicBezTo>
                    <a:pt x="18" y="7812"/>
                    <a:pt x="18" y="6772"/>
                    <a:pt x="19" y="5734"/>
                  </a:cubicBezTo>
                  <a:cubicBezTo>
                    <a:pt x="20" y="5462"/>
                    <a:pt x="15" y="5189"/>
                    <a:pt x="22" y="4917"/>
                  </a:cubicBezTo>
                  <a:cubicBezTo>
                    <a:pt x="10" y="4789"/>
                    <a:pt x="29" y="4661"/>
                    <a:pt x="19" y="4533"/>
                  </a:cubicBezTo>
                  <a:cubicBezTo>
                    <a:pt x="13" y="4344"/>
                    <a:pt x="28" y="4155"/>
                    <a:pt x="18" y="3966"/>
                  </a:cubicBezTo>
                  <a:cubicBezTo>
                    <a:pt x="19" y="3405"/>
                    <a:pt x="17" y="2845"/>
                    <a:pt x="18" y="2284"/>
                  </a:cubicBezTo>
                  <a:cubicBezTo>
                    <a:pt x="16" y="2150"/>
                    <a:pt x="32" y="2017"/>
                    <a:pt x="20" y="1883"/>
                  </a:cubicBezTo>
                  <a:cubicBezTo>
                    <a:pt x="39" y="1478"/>
                    <a:pt x="0" y="1070"/>
                    <a:pt x="45" y="666"/>
                  </a:cubicBezTo>
                  <a:cubicBezTo>
                    <a:pt x="86" y="468"/>
                    <a:pt x="187" y="268"/>
                    <a:pt x="368" y="164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27">
              <a:extLst>
                <a:ext uri="{FF2B5EF4-FFF2-40B4-BE49-F238E27FC236}">
                  <a16:creationId xmlns:a16="http://schemas.microsoft.com/office/drawing/2014/main" id="{87D97FEB-F44A-451D-A62A-0198F291B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" y="397"/>
              <a:ext cx="39" cy="22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113" y="0"/>
                </a:cxn>
                <a:cxn ang="0">
                  <a:pos x="195" y="14"/>
                </a:cxn>
                <a:cxn ang="0">
                  <a:pos x="35" y="109"/>
                </a:cxn>
                <a:cxn ang="0">
                  <a:pos x="0" y="68"/>
                </a:cxn>
              </a:cxnLst>
              <a:rect l="0" t="0" r="r" b="b"/>
              <a:pathLst>
                <a:path w="195" h="109">
                  <a:moveTo>
                    <a:pt x="0" y="68"/>
                  </a:moveTo>
                  <a:cubicBezTo>
                    <a:pt x="37" y="43"/>
                    <a:pt x="72" y="15"/>
                    <a:pt x="113" y="0"/>
                  </a:cubicBezTo>
                  <a:cubicBezTo>
                    <a:pt x="140" y="4"/>
                    <a:pt x="168" y="9"/>
                    <a:pt x="195" y="14"/>
                  </a:cubicBezTo>
                  <a:cubicBezTo>
                    <a:pt x="138" y="39"/>
                    <a:pt x="85" y="74"/>
                    <a:pt x="35" y="109"/>
                  </a:cubicBezTo>
                  <a:cubicBezTo>
                    <a:pt x="29" y="91"/>
                    <a:pt x="18" y="77"/>
                    <a:pt x="0" y="68"/>
                  </a:cubicBezTo>
                </a:path>
              </a:pathLst>
            </a:custGeom>
            <a:solidFill>
              <a:srgbClr val="585A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28">
              <a:extLst>
                <a:ext uri="{FF2B5EF4-FFF2-40B4-BE49-F238E27FC236}">
                  <a16:creationId xmlns:a16="http://schemas.microsoft.com/office/drawing/2014/main" id="{5235F1E9-99CD-4356-BD48-4FE95A058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2" y="410"/>
              <a:ext cx="72" cy="182"/>
            </a:xfrm>
            <a:custGeom>
              <a:avLst/>
              <a:gdLst/>
              <a:ahLst/>
              <a:cxnLst>
                <a:cxn ang="0">
                  <a:pos x="61" y="366"/>
                </a:cxn>
                <a:cxn ang="0">
                  <a:pos x="324" y="0"/>
                </a:cxn>
                <a:cxn ang="0">
                  <a:pos x="359" y="41"/>
                </a:cxn>
                <a:cxn ang="0">
                  <a:pos x="71" y="517"/>
                </a:cxn>
                <a:cxn ang="0">
                  <a:pos x="34" y="773"/>
                </a:cxn>
                <a:cxn ang="0">
                  <a:pos x="13" y="901"/>
                </a:cxn>
                <a:cxn ang="0">
                  <a:pos x="15" y="628"/>
                </a:cxn>
                <a:cxn ang="0">
                  <a:pos x="3" y="610"/>
                </a:cxn>
                <a:cxn ang="0">
                  <a:pos x="0" y="606"/>
                </a:cxn>
                <a:cxn ang="0">
                  <a:pos x="15" y="607"/>
                </a:cxn>
                <a:cxn ang="0">
                  <a:pos x="61" y="366"/>
                </a:cxn>
              </a:cxnLst>
              <a:rect l="0" t="0" r="r" b="b"/>
              <a:pathLst>
                <a:path w="359" h="901">
                  <a:moveTo>
                    <a:pt x="61" y="366"/>
                  </a:moveTo>
                  <a:cubicBezTo>
                    <a:pt x="111" y="221"/>
                    <a:pt x="207" y="97"/>
                    <a:pt x="324" y="0"/>
                  </a:cubicBezTo>
                  <a:cubicBezTo>
                    <a:pt x="342" y="9"/>
                    <a:pt x="353" y="23"/>
                    <a:pt x="359" y="41"/>
                  </a:cubicBezTo>
                  <a:cubicBezTo>
                    <a:pt x="205" y="154"/>
                    <a:pt x="111" y="333"/>
                    <a:pt x="71" y="517"/>
                  </a:cubicBezTo>
                  <a:cubicBezTo>
                    <a:pt x="53" y="601"/>
                    <a:pt x="41" y="687"/>
                    <a:pt x="34" y="773"/>
                  </a:cubicBezTo>
                  <a:cubicBezTo>
                    <a:pt x="27" y="816"/>
                    <a:pt x="19" y="858"/>
                    <a:pt x="13" y="901"/>
                  </a:cubicBezTo>
                  <a:cubicBezTo>
                    <a:pt x="18" y="810"/>
                    <a:pt x="22" y="718"/>
                    <a:pt x="15" y="628"/>
                  </a:cubicBezTo>
                  <a:lnTo>
                    <a:pt x="3" y="610"/>
                  </a:lnTo>
                  <a:lnTo>
                    <a:pt x="0" y="606"/>
                  </a:lnTo>
                  <a:lnTo>
                    <a:pt x="15" y="607"/>
                  </a:lnTo>
                  <a:cubicBezTo>
                    <a:pt x="8" y="524"/>
                    <a:pt x="35" y="443"/>
                    <a:pt x="61" y="366"/>
                  </a:cubicBezTo>
                </a:path>
              </a:pathLst>
            </a:custGeom>
            <a:solidFill>
              <a:srgbClr val="0404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29">
              <a:extLst>
                <a:ext uri="{FF2B5EF4-FFF2-40B4-BE49-F238E27FC236}">
                  <a16:creationId xmlns:a16="http://schemas.microsoft.com/office/drawing/2014/main" id="{DFC1BCBA-5F0C-45CA-9C65-4CD744C00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" y="497"/>
              <a:ext cx="27" cy="27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74" y="0"/>
                </a:cxn>
                <a:cxn ang="0">
                  <a:pos x="134" y="525"/>
                </a:cxn>
                <a:cxn ang="0">
                  <a:pos x="133" y="911"/>
                </a:cxn>
                <a:cxn ang="0">
                  <a:pos x="125" y="1340"/>
                </a:cxn>
                <a:cxn ang="0">
                  <a:pos x="105" y="1139"/>
                </a:cxn>
                <a:cxn ang="0">
                  <a:pos x="55" y="1129"/>
                </a:cxn>
                <a:cxn ang="0">
                  <a:pos x="55" y="383"/>
                </a:cxn>
                <a:cxn ang="0">
                  <a:pos x="0" y="6"/>
                </a:cxn>
              </a:cxnLst>
              <a:rect l="0" t="0" r="r" b="b"/>
              <a:pathLst>
                <a:path w="136" h="1340">
                  <a:moveTo>
                    <a:pt x="0" y="6"/>
                  </a:moveTo>
                  <a:cubicBezTo>
                    <a:pt x="24" y="4"/>
                    <a:pt x="49" y="2"/>
                    <a:pt x="74" y="0"/>
                  </a:cubicBezTo>
                  <a:cubicBezTo>
                    <a:pt x="125" y="170"/>
                    <a:pt x="136" y="348"/>
                    <a:pt x="134" y="525"/>
                  </a:cubicBezTo>
                  <a:cubicBezTo>
                    <a:pt x="130" y="653"/>
                    <a:pt x="133" y="782"/>
                    <a:pt x="133" y="911"/>
                  </a:cubicBezTo>
                  <a:cubicBezTo>
                    <a:pt x="124" y="1054"/>
                    <a:pt x="134" y="1197"/>
                    <a:pt x="125" y="1340"/>
                  </a:cubicBezTo>
                  <a:cubicBezTo>
                    <a:pt x="104" y="1275"/>
                    <a:pt x="108" y="1206"/>
                    <a:pt x="105" y="1139"/>
                  </a:cubicBezTo>
                  <a:cubicBezTo>
                    <a:pt x="92" y="1137"/>
                    <a:pt x="67" y="1132"/>
                    <a:pt x="55" y="1129"/>
                  </a:cubicBezTo>
                  <a:cubicBezTo>
                    <a:pt x="55" y="881"/>
                    <a:pt x="55" y="632"/>
                    <a:pt x="55" y="383"/>
                  </a:cubicBezTo>
                  <a:cubicBezTo>
                    <a:pt x="57" y="255"/>
                    <a:pt x="36" y="128"/>
                    <a:pt x="0" y="6"/>
                  </a:cubicBezTo>
                </a:path>
              </a:pathLst>
            </a:custGeom>
            <a:solidFill>
              <a:srgbClr val="E6E7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30">
              <a:extLst>
                <a:ext uri="{FF2B5EF4-FFF2-40B4-BE49-F238E27FC236}">
                  <a16:creationId xmlns:a16="http://schemas.microsoft.com/office/drawing/2014/main" id="{53D3293B-C714-4B65-B711-3D6B72EDE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512"/>
              <a:ext cx="20" cy="342"/>
            </a:xfrm>
            <a:custGeom>
              <a:avLst/>
              <a:gdLst/>
              <a:ahLst/>
              <a:cxnLst>
                <a:cxn ang="0">
                  <a:pos x="38" y="11"/>
                </a:cxn>
                <a:cxn ang="0">
                  <a:pos x="81" y="0"/>
                </a:cxn>
                <a:cxn ang="0">
                  <a:pos x="99" y="57"/>
                </a:cxn>
                <a:cxn ang="0">
                  <a:pos x="74" y="1274"/>
                </a:cxn>
                <a:cxn ang="0">
                  <a:pos x="72" y="1675"/>
                </a:cxn>
                <a:cxn ang="0">
                  <a:pos x="50" y="1701"/>
                </a:cxn>
                <a:cxn ang="0">
                  <a:pos x="5" y="1696"/>
                </a:cxn>
                <a:cxn ang="0">
                  <a:pos x="3" y="717"/>
                </a:cxn>
                <a:cxn ang="0">
                  <a:pos x="1" y="267"/>
                </a:cxn>
                <a:cxn ang="0">
                  <a:pos x="38" y="11"/>
                </a:cxn>
              </a:cxnLst>
              <a:rect l="0" t="0" r="r" b="b"/>
              <a:pathLst>
                <a:path w="99" h="1701">
                  <a:moveTo>
                    <a:pt x="38" y="11"/>
                  </a:moveTo>
                  <a:cubicBezTo>
                    <a:pt x="53" y="7"/>
                    <a:pt x="67" y="3"/>
                    <a:pt x="81" y="0"/>
                  </a:cubicBezTo>
                  <a:cubicBezTo>
                    <a:pt x="86" y="19"/>
                    <a:pt x="93" y="38"/>
                    <a:pt x="99" y="57"/>
                  </a:cubicBezTo>
                  <a:cubicBezTo>
                    <a:pt x="54" y="461"/>
                    <a:pt x="93" y="869"/>
                    <a:pt x="74" y="1274"/>
                  </a:cubicBezTo>
                  <a:cubicBezTo>
                    <a:pt x="86" y="1408"/>
                    <a:pt x="70" y="1541"/>
                    <a:pt x="72" y="1675"/>
                  </a:cubicBezTo>
                  <a:cubicBezTo>
                    <a:pt x="67" y="1681"/>
                    <a:pt x="56" y="1694"/>
                    <a:pt x="50" y="1701"/>
                  </a:cubicBezTo>
                  <a:cubicBezTo>
                    <a:pt x="35" y="1699"/>
                    <a:pt x="20" y="1697"/>
                    <a:pt x="5" y="1696"/>
                  </a:cubicBezTo>
                  <a:cubicBezTo>
                    <a:pt x="1" y="1370"/>
                    <a:pt x="10" y="1043"/>
                    <a:pt x="3" y="717"/>
                  </a:cubicBezTo>
                  <a:cubicBezTo>
                    <a:pt x="0" y="567"/>
                    <a:pt x="17" y="417"/>
                    <a:pt x="1" y="267"/>
                  </a:cubicBezTo>
                  <a:cubicBezTo>
                    <a:pt x="8" y="181"/>
                    <a:pt x="20" y="95"/>
                    <a:pt x="38" y="11"/>
                  </a:cubicBezTo>
                </a:path>
              </a:pathLst>
            </a:custGeom>
            <a:solidFill>
              <a:srgbClr val="E3E3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31">
              <a:extLst>
                <a:ext uri="{FF2B5EF4-FFF2-40B4-BE49-F238E27FC236}">
                  <a16:creationId xmlns:a16="http://schemas.microsoft.com/office/drawing/2014/main" id="{768ECE02-527A-40C5-97D9-67FC70F8B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" y="533"/>
              <a:ext cx="14" cy="19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6" y="18"/>
                </a:cxn>
                <a:cxn ang="0">
                  <a:pos x="34" y="291"/>
                </a:cxn>
                <a:cxn ang="0">
                  <a:pos x="55" y="163"/>
                </a:cxn>
                <a:cxn ang="0">
                  <a:pos x="57" y="613"/>
                </a:cxn>
                <a:cxn ang="0">
                  <a:pos x="16" y="991"/>
                </a:cxn>
                <a:cxn ang="0">
                  <a:pos x="11" y="581"/>
                </a:cxn>
                <a:cxn ang="0">
                  <a:pos x="12" y="220"/>
                </a:cxn>
                <a:cxn ang="0">
                  <a:pos x="24" y="0"/>
                </a:cxn>
              </a:cxnLst>
              <a:rect l="0" t="0" r="r" b="b"/>
              <a:pathLst>
                <a:path w="71" h="991">
                  <a:moveTo>
                    <a:pt x="24" y="0"/>
                  </a:moveTo>
                  <a:lnTo>
                    <a:pt x="36" y="18"/>
                  </a:lnTo>
                  <a:cubicBezTo>
                    <a:pt x="43" y="108"/>
                    <a:pt x="39" y="200"/>
                    <a:pt x="34" y="291"/>
                  </a:cubicBezTo>
                  <a:cubicBezTo>
                    <a:pt x="40" y="248"/>
                    <a:pt x="48" y="206"/>
                    <a:pt x="55" y="163"/>
                  </a:cubicBezTo>
                  <a:cubicBezTo>
                    <a:pt x="71" y="313"/>
                    <a:pt x="54" y="463"/>
                    <a:pt x="57" y="613"/>
                  </a:cubicBezTo>
                  <a:cubicBezTo>
                    <a:pt x="3" y="733"/>
                    <a:pt x="33" y="866"/>
                    <a:pt x="16" y="991"/>
                  </a:cubicBezTo>
                  <a:cubicBezTo>
                    <a:pt x="8" y="855"/>
                    <a:pt x="16" y="718"/>
                    <a:pt x="11" y="581"/>
                  </a:cubicBezTo>
                  <a:cubicBezTo>
                    <a:pt x="12" y="461"/>
                    <a:pt x="0" y="340"/>
                    <a:pt x="12" y="220"/>
                  </a:cubicBezTo>
                  <a:cubicBezTo>
                    <a:pt x="20" y="147"/>
                    <a:pt x="8" y="72"/>
                    <a:pt x="24" y="0"/>
                  </a:cubicBezTo>
                </a:path>
              </a:pathLst>
            </a:custGeom>
            <a:solidFill>
              <a:srgbClr val="6769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32">
              <a:extLst>
                <a:ext uri="{FF2B5EF4-FFF2-40B4-BE49-F238E27FC236}">
                  <a16:creationId xmlns:a16="http://schemas.microsoft.com/office/drawing/2014/main" id="{D0AEE57D-1184-439C-AD39-FE3698B41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" y="556"/>
              <a:ext cx="15" cy="328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61" y="398"/>
                </a:cxn>
                <a:cxn ang="0">
                  <a:pos x="49" y="858"/>
                </a:cxn>
                <a:cxn ang="0">
                  <a:pos x="45" y="1632"/>
                </a:cxn>
                <a:cxn ang="0">
                  <a:pos x="17" y="1474"/>
                </a:cxn>
                <a:cxn ang="0">
                  <a:pos x="14" y="620"/>
                </a:cxn>
                <a:cxn ang="0">
                  <a:pos x="15" y="234"/>
                </a:cxn>
                <a:cxn ang="0">
                  <a:pos x="31" y="392"/>
                </a:cxn>
                <a:cxn ang="0">
                  <a:pos x="46" y="0"/>
                </a:cxn>
              </a:cxnLst>
              <a:rect l="0" t="0" r="r" b="b"/>
              <a:pathLst>
                <a:path w="77" h="1632">
                  <a:moveTo>
                    <a:pt x="46" y="0"/>
                  </a:moveTo>
                  <a:cubicBezTo>
                    <a:pt x="77" y="130"/>
                    <a:pt x="61" y="266"/>
                    <a:pt x="61" y="398"/>
                  </a:cubicBezTo>
                  <a:cubicBezTo>
                    <a:pt x="37" y="550"/>
                    <a:pt x="52" y="705"/>
                    <a:pt x="49" y="858"/>
                  </a:cubicBezTo>
                  <a:cubicBezTo>
                    <a:pt x="45" y="1116"/>
                    <a:pt x="50" y="1374"/>
                    <a:pt x="45" y="1632"/>
                  </a:cubicBezTo>
                  <a:cubicBezTo>
                    <a:pt x="0" y="1594"/>
                    <a:pt x="23" y="1526"/>
                    <a:pt x="17" y="1474"/>
                  </a:cubicBezTo>
                  <a:cubicBezTo>
                    <a:pt x="17" y="1190"/>
                    <a:pt x="20" y="905"/>
                    <a:pt x="14" y="620"/>
                  </a:cubicBezTo>
                  <a:cubicBezTo>
                    <a:pt x="14" y="491"/>
                    <a:pt x="11" y="362"/>
                    <a:pt x="15" y="234"/>
                  </a:cubicBezTo>
                  <a:cubicBezTo>
                    <a:pt x="27" y="286"/>
                    <a:pt x="31" y="339"/>
                    <a:pt x="31" y="392"/>
                  </a:cubicBezTo>
                  <a:cubicBezTo>
                    <a:pt x="39" y="262"/>
                    <a:pt x="17" y="128"/>
                    <a:pt x="46" y="0"/>
                  </a:cubicBezTo>
                </a:path>
              </a:pathLst>
            </a:custGeom>
            <a:solidFill>
              <a:srgbClr val="3D3E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33">
              <a:extLst>
                <a:ext uri="{FF2B5EF4-FFF2-40B4-BE49-F238E27FC236}">
                  <a16:creationId xmlns:a16="http://schemas.microsoft.com/office/drawing/2014/main" id="{E457AB7A-8951-46DD-81A0-43B18154A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7" y="636"/>
              <a:ext cx="17" cy="2232"/>
            </a:xfrm>
            <a:custGeom>
              <a:avLst/>
              <a:gdLst/>
              <a:ahLst/>
              <a:cxnLst>
                <a:cxn ang="0">
                  <a:pos x="52" y="460"/>
                </a:cxn>
                <a:cxn ang="0">
                  <a:pos x="64" y="0"/>
                </a:cxn>
                <a:cxn ang="0">
                  <a:pos x="74" y="159"/>
                </a:cxn>
                <a:cxn ang="0">
                  <a:pos x="76" y="3527"/>
                </a:cxn>
                <a:cxn ang="0">
                  <a:pos x="71" y="9443"/>
                </a:cxn>
                <a:cxn ang="0">
                  <a:pos x="73" y="10777"/>
                </a:cxn>
                <a:cxn ang="0">
                  <a:pos x="69" y="11074"/>
                </a:cxn>
                <a:cxn ang="0">
                  <a:pos x="55" y="11099"/>
                </a:cxn>
                <a:cxn ang="0">
                  <a:pos x="54" y="9727"/>
                </a:cxn>
                <a:cxn ang="0">
                  <a:pos x="62" y="9327"/>
                </a:cxn>
                <a:cxn ang="0">
                  <a:pos x="53" y="8752"/>
                </a:cxn>
                <a:cxn ang="0">
                  <a:pos x="55" y="6027"/>
                </a:cxn>
                <a:cxn ang="0">
                  <a:pos x="49" y="2860"/>
                </a:cxn>
                <a:cxn ang="0">
                  <a:pos x="49" y="2426"/>
                </a:cxn>
                <a:cxn ang="0">
                  <a:pos x="41" y="2126"/>
                </a:cxn>
                <a:cxn ang="0">
                  <a:pos x="49" y="1726"/>
                </a:cxn>
                <a:cxn ang="0">
                  <a:pos x="37" y="1616"/>
                </a:cxn>
                <a:cxn ang="0">
                  <a:pos x="29" y="2159"/>
                </a:cxn>
                <a:cxn ang="0">
                  <a:pos x="32" y="2643"/>
                </a:cxn>
                <a:cxn ang="0">
                  <a:pos x="17" y="2736"/>
                </a:cxn>
                <a:cxn ang="0">
                  <a:pos x="7" y="2493"/>
                </a:cxn>
                <a:cxn ang="0">
                  <a:pos x="6" y="1954"/>
                </a:cxn>
                <a:cxn ang="0">
                  <a:pos x="11" y="1560"/>
                </a:cxn>
                <a:cxn ang="0">
                  <a:pos x="13" y="1093"/>
                </a:cxn>
                <a:cxn ang="0">
                  <a:pos x="9" y="651"/>
                </a:cxn>
                <a:cxn ang="0">
                  <a:pos x="17" y="222"/>
                </a:cxn>
                <a:cxn ang="0">
                  <a:pos x="20" y="1076"/>
                </a:cxn>
                <a:cxn ang="0">
                  <a:pos x="48" y="1234"/>
                </a:cxn>
                <a:cxn ang="0">
                  <a:pos x="52" y="460"/>
                </a:cxn>
              </a:cxnLst>
              <a:rect l="0" t="0" r="r" b="b"/>
              <a:pathLst>
                <a:path w="83" h="11099">
                  <a:moveTo>
                    <a:pt x="52" y="460"/>
                  </a:moveTo>
                  <a:cubicBezTo>
                    <a:pt x="55" y="307"/>
                    <a:pt x="40" y="152"/>
                    <a:pt x="64" y="0"/>
                  </a:cubicBezTo>
                  <a:cubicBezTo>
                    <a:pt x="83" y="51"/>
                    <a:pt x="72" y="106"/>
                    <a:pt x="74" y="159"/>
                  </a:cubicBezTo>
                  <a:cubicBezTo>
                    <a:pt x="74" y="1282"/>
                    <a:pt x="71" y="2405"/>
                    <a:pt x="76" y="3527"/>
                  </a:cubicBezTo>
                  <a:cubicBezTo>
                    <a:pt x="74" y="5499"/>
                    <a:pt x="81" y="7471"/>
                    <a:pt x="71" y="9443"/>
                  </a:cubicBezTo>
                  <a:cubicBezTo>
                    <a:pt x="78" y="9887"/>
                    <a:pt x="69" y="10332"/>
                    <a:pt x="73" y="10777"/>
                  </a:cubicBezTo>
                  <a:cubicBezTo>
                    <a:pt x="69" y="10876"/>
                    <a:pt x="79" y="10976"/>
                    <a:pt x="69" y="11074"/>
                  </a:cubicBezTo>
                  <a:cubicBezTo>
                    <a:pt x="66" y="11081"/>
                    <a:pt x="59" y="11093"/>
                    <a:pt x="55" y="11099"/>
                  </a:cubicBezTo>
                  <a:cubicBezTo>
                    <a:pt x="44" y="10642"/>
                    <a:pt x="52" y="10184"/>
                    <a:pt x="54" y="9727"/>
                  </a:cubicBezTo>
                  <a:cubicBezTo>
                    <a:pt x="52" y="9593"/>
                    <a:pt x="68" y="9460"/>
                    <a:pt x="62" y="9327"/>
                  </a:cubicBezTo>
                  <a:cubicBezTo>
                    <a:pt x="56" y="9135"/>
                    <a:pt x="75" y="8943"/>
                    <a:pt x="53" y="8752"/>
                  </a:cubicBezTo>
                  <a:cubicBezTo>
                    <a:pt x="55" y="7844"/>
                    <a:pt x="57" y="6935"/>
                    <a:pt x="55" y="6027"/>
                  </a:cubicBezTo>
                  <a:cubicBezTo>
                    <a:pt x="54" y="4971"/>
                    <a:pt x="58" y="3915"/>
                    <a:pt x="49" y="2860"/>
                  </a:cubicBezTo>
                  <a:cubicBezTo>
                    <a:pt x="49" y="2715"/>
                    <a:pt x="47" y="2571"/>
                    <a:pt x="49" y="2426"/>
                  </a:cubicBezTo>
                  <a:cubicBezTo>
                    <a:pt x="51" y="2326"/>
                    <a:pt x="30" y="2226"/>
                    <a:pt x="41" y="2126"/>
                  </a:cubicBezTo>
                  <a:cubicBezTo>
                    <a:pt x="55" y="1993"/>
                    <a:pt x="44" y="1859"/>
                    <a:pt x="49" y="1726"/>
                  </a:cubicBezTo>
                  <a:cubicBezTo>
                    <a:pt x="47" y="1689"/>
                    <a:pt x="54" y="1649"/>
                    <a:pt x="37" y="1616"/>
                  </a:cubicBezTo>
                  <a:cubicBezTo>
                    <a:pt x="23" y="1796"/>
                    <a:pt x="40" y="1978"/>
                    <a:pt x="29" y="2159"/>
                  </a:cubicBezTo>
                  <a:cubicBezTo>
                    <a:pt x="32" y="2321"/>
                    <a:pt x="32" y="2482"/>
                    <a:pt x="32" y="2643"/>
                  </a:cubicBezTo>
                  <a:cubicBezTo>
                    <a:pt x="33" y="2675"/>
                    <a:pt x="26" y="2706"/>
                    <a:pt x="17" y="2736"/>
                  </a:cubicBezTo>
                  <a:cubicBezTo>
                    <a:pt x="0" y="2656"/>
                    <a:pt x="9" y="2574"/>
                    <a:pt x="7" y="2493"/>
                  </a:cubicBezTo>
                  <a:cubicBezTo>
                    <a:pt x="6" y="2313"/>
                    <a:pt x="12" y="2134"/>
                    <a:pt x="6" y="1954"/>
                  </a:cubicBezTo>
                  <a:cubicBezTo>
                    <a:pt x="9" y="1823"/>
                    <a:pt x="4" y="1691"/>
                    <a:pt x="11" y="1560"/>
                  </a:cubicBezTo>
                  <a:cubicBezTo>
                    <a:pt x="18" y="1404"/>
                    <a:pt x="4" y="1249"/>
                    <a:pt x="13" y="1093"/>
                  </a:cubicBezTo>
                  <a:cubicBezTo>
                    <a:pt x="10" y="946"/>
                    <a:pt x="16" y="798"/>
                    <a:pt x="9" y="651"/>
                  </a:cubicBezTo>
                  <a:cubicBezTo>
                    <a:pt x="18" y="508"/>
                    <a:pt x="8" y="365"/>
                    <a:pt x="17" y="222"/>
                  </a:cubicBezTo>
                  <a:cubicBezTo>
                    <a:pt x="23" y="507"/>
                    <a:pt x="20" y="792"/>
                    <a:pt x="20" y="1076"/>
                  </a:cubicBezTo>
                  <a:cubicBezTo>
                    <a:pt x="26" y="1128"/>
                    <a:pt x="3" y="1196"/>
                    <a:pt x="48" y="1234"/>
                  </a:cubicBezTo>
                  <a:cubicBezTo>
                    <a:pt x="53" y="976"/>
                    <a:pt x="48" y="718"/>
                    <a:pt x="52" y="460"/>
                  </a:cubicBezTo>
                </a:path>
              </a:pathLst>
            </a:custGeom>
            <a:solidFill>
              <a:srgbClr val="A6A6A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34">
              <a:extLst>
                <a:ext uri="{FF2B5EF4-FFF2-40B4-BE49-F238E27FC236}">
                  <a16:creationId xmlns:a16="http://schemas.microsoft.com/office/drawing/2014/main" id="{B59C3BCF-F742-46F1-9EC3-4FF4E2019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3" y="650"/>
              <a:ext cx="8" cy="14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35" y="0"/>
                </a:cxn>
                <a:cxn ang="0">
                  <a:pos x="40" y="410"/>
                </a:cxn>
                <a:cxn ang="0">
                  <a:pos x="31" y="704"/>
                </a:cxn>
                <a:cxn ang="0">
                  <a:pos x="0" y="695"/>
                </a:cxn>
                <a:cxn ang="0">
                  <a:pos x="0" y="18"/>
                </a:cxn>
              </a:cxnLst>
              <a:rect l="0" t="0" r="r" b="b"/>
              <a:pathLst>
                <a:path w="41" h="704">
                  <a:moveTo>
                    <a:pt x="0" y="18"/>
                  </a:moveTo>
                  <a:cubicBezTo>
                    <a:pt x="9" y="14"/>
                    <a:pt x="26" y="5"/>
                    <a:pt x="35" y="0"/>
                  </a:cubicBezTo>
                  <a:cubicBezTo>
                    <a:pt x="40" y="137"/>
                    <a:pt x="32" y="274"/>
                    <a:pt x="40" y="410"/>
                  </a:cubicBezTo>
                  <a:cubicBezTo>
                    <a:pt x="41" y="508"/>
                    <a:pt x="37" y="606"/>
                    <a:pt x="31" y="704"/>
                  </a:cubicBezTo>
                  <a:cubicBezTo>
                    <a:pt x="23" y="702"/>
                    <a:pt x="8" y="697"/>
                    <a:pt x="0" y="695"/>
                  </a:cubicBezTo>
                  <a:cubicBezTo>
                    <a:pt x="1" y="470"/>
                    <a:pt x="1" y="244"/>
                    <a:pt x="0" y="18"/>
                  </a:cubicBezTo>
                </a:path>
              </a:pathLst>
            </a:custGeom>
            <a:solidFill>
              <a:srgbClr val="1819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35">
              <a:extLst>
                <a:ext uri="{FF2B5EF4-FFF2-40B4-BE49-F238E27FC236}">
                  <a16:creationId xmlns:a16="http://schemas.microsoft.com/office/drawing/2014/main" id="{7CCBB6F2-E08D-474F-98FC-D3356826C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9" y="656"/>
              <a:ext cx="13" cy="355"/>
            </a:xfrm>
            <a:custGeom>
              <a:avLst/>
              <a:gdLst/>
              <a:ahLst/>
              <a:cxnLst>
                <a:cxn ang="0">
                  <a:pos x="13" y="378"/>
                </a:cxn>
                <a:cxn ang="0">
                  <a:pos x="54" y="0"/>
                </a:cxn>
                <a:cxn ang="0">
                  <a:pos x="56" y="979"/>
                </a:cxn>
                <a:cxn ang="0">
                  <a:pos x="56" y="1763"/>
                </a:cxn>
                <a:cxn ang="0">
                  <a:pos x="36" y="1421"/>
                </a:cxn>
                <a:cxn ang="0">
                  <a:pos x="6" y="1716"/>
                </a:cxn>
                <a:cxn ang="0">
                  <a:pos x="2" y="1608"/>
                </a:cxn>
                <a:cxn ang="0">
                  <a:pos x="4" y="672"/>
                </a:cxn>
                <a:cxn ang="0">
                  <a:pos x="13" y="378"/>
                </a:cxn>
              </a:cxnLst>
              <a:rect l="0" t="0" r="r" b="b"/>
              <a:pathLst>
                <a:path w="65" h="1763">
                  <a:moveTo>
                    <a:pt x="13" y="378"/>
                  </a:moveTo>
                  <a:cubicBezTo>
                    <a:pt x="30" y="253"/>
                    <a:pt x="0" y="120"/>
                    <a:pt x="54" y="0"/>
                  </a:cubicBezTo>
                  <a:cubicBezTo>
                    <a:pt x="61" y="326"/>
                    <a:pt x="52" y="653"/>
                    <a:pt x="56" y="979"/>
                  </a:cubicBezTo>
                  <a:cubicBezTo>
                    <a:pt x="57" y="1240"/>
                    <a:pt x="65" y="1502"/>
                    <a:pt x="56" y="1763"/>
                  </a:cubicBezTo>
                  <a:cubicBezTo>
                    <a:pt x="39" y="1650"/>
                    <a:pt x="55" y="1534"/>
                    <a:pt x="36" y="1421"/>
                  </a:cubicBezTo>
                  <a:cubicBezTo>
                    <a:pt x="9" y="1517"/>
                    <a:pt x="38" y="1620"/>
                    <a:pt x="6" y="1716"/>
                  </a:cubicBezTo>
                  <a:cubicBezTo>
                    <a:pt x="2" y="1680"/>
                    <a:pt x="1" y="1644"/>
                    <a:pt x="2" y="1608"/>
                  </a:cubicBezTo>
                  <a:cubicBezTo>
                    <a:pt x="4" y="1296"/>
                    <a:pt x="0" y="984"/>
                    <a:pt x="4" y="672"/>
                  </a:cubicBezTo>
                  <a:cubicBezTo>
                    <a:pt x="10" y="574"/>
                    <a:pt x="14" y="476"/>
                    <a:pt x="13" y="378"/>
                  </a:cubicBezTo>
                  <a:close/>
                </a:path>
              </a:pathLst>
            </a:custGeom>
            <a:solidFill>
              <a:srgbClr val="98989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36">
              <a:extLst>
                <a:ext uri="{FF2B5EF4-FFF2-40B4-BE49-F238E27FC236}">
                  <a16:creationId xmlns:a16="http://schemas.microsoft.com/office/drawing/2014/main" id="{FD1A0731-186C-43B9-8AA2-057FD0D49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5" y="676"/>
              <a:ext cx="28" cy="31"/>
            </a:xfrm>
            <a:custGeom>
              <a:avLst/>
              <a:gdLst/>
              <a:ahLst/>
              <a:cxnLst>
                <a:cxn ang="0">
                  <a:pos x="7" y="27"/>
                </a:cxn>
                <a:cxn ang="0">
                  <a:pos x="141" y="25"/>
                </a:cxn>
                <a:cxn ang="0">
                  <a:pos x="139" y="90"/>
                </a:cxn>
                <a:cxn ang="0">
                  <a:pos x="74" y="104"/>
                </a:cxn>
                <a:cxn ang="0">
                  <a:pos x="70" y="152"/>
                </a:cxn>
                <a:cxn ang="0">
                  <a:pos x="3" y="152"/>
                </a:cxn>
                <a:cxn ang="0">
                  <a:pos x="7" y="27"/>
                </a:cxn>
              </a:cxnLst>
              <a:rect l="0" t="0" r="r" b="b"/>
              <a:pathLst>
                <a:path w="141" h="152">
                  <a:moveTo>
                    <a:pt x="7" y="27"/>
                  </a:moveTo>
                  <a:cubicBezTo>
                    <a:pt x="50" y="8"/>
                    <a:pt x="98" y="0"/>
                    <a:pt x="141" y="25"/>
                  </a:cubicBezTo>
                  <a:cubicBezTo>
                    <a:pt x="140" y="46"/>
                    <a:pt x="139" y="68"/>
                    <a:pt x="139" y="90"/>
                  </a:cubicBezTo>
                  <a:cubicBezTo>
                    <a:pt x="117" y="94"/>
                    <a:pt x="96" y="99"/>
                    <a:pt x="74" y="104"/>
                  </a:cubicBezTo>
                  <a:cubicBezTo>
                    <a:pt x="73" y="116"/>
                    <a:pt x="71" y="140"/>
                    <a:pt x="70" y="152"/>
                  </a:cubicBezTo>
                  <a:cubicBezTo>
                    <a:pt x="47" y="152"/>
                    <a:pt x="25" y="152"/>
                    <a:pt x="3" y="152"/>
                  </a:cubicBezTo>
                  <a:cubicBezTo>
                    <a:pt x="0" y="110"/>
                    <a:pt x="2" y="69"/>
                    <a:pt x="7" y="27"/>
                  </a:cubicBezTo>
                  <a:close/>
                </a:path>
              </a:pathLst>
            </a:custGeom>
            <a:solidFill>
              <a:srgbClr val="5454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37">
              <a:extLst>
                <a:ext uri="{FF2B5EF4-FFF2-40B4-BE49-F238E27FC236}">
                  <a16:creationId xmlns:a16="http://schemas.microsoft.com/office/drawing/2014/main" id="{FF0E2AEC-33A2-4E97-8A14-248AFB342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6" y="676"/>
              <a:ext cx="41" cy="15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203" y="70"/>
                </a:cxn>
                <a:cxn ang="0">
                  <a:pos x="0" y="72"/>
                </a:cxn>
              </a:cxnLst>
              <a:rect l="0" t="0" r="r" b="b"/>
              <a:pathLst>
                <a:path w="203" h="72">
                  <a:moveTo>
                    <a:pt x="0" y="72"/>
                  </a:moveTo>
                  <a:cubicBezTo>
                    <a:pt x="46" y="1"/>
                    <a:pt x="156" y="0"/>
                    <a:pt x="203" y="70"/>
                  </a:cubicBezTo>
                  <a:cubicBezTo>
                    <a:pt x="142" y="31"/>
                    <a:pt x="60" y="31"/>
                    <a:pt x="0" y="72"/>
                  </a:cubicBez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38">
              <a:extLst>
                <a:ext uri="{FF2B5EF4-FFF2-40B4-BE49-F238E27FC236}">
                  <a16:creationId xmlns:a16="http://schemas.microsoft.com/office/drawing/2014/main" id="{F8FC7C09-AB46-4643-AD9F-9D35FF8AE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6" y="677"/>
              <a:ext cx="58" cy="27"/>
            </a:xfrm>
            <a:custGeom>
              <a:avLst/>
              <a:gdLst/>
              <a:ahLst/>
              <a:cxnLst>
                <a:cxn ang="0">
                  <a:pos x="19" y="135"/>
                </a:cxn>
                <a:cxn ang="0">
                  <a:pos x="52" y="8"/>
                </a:cxn>
                <a:cxn ang="0">
                  <a:pos x="272" y="13"/>
                </a:cxn>
                <a:cxn ang="0">
                  <a:pos x="290" y="35"/>
                </a:cxn>
                <a:cxn ang="0">
                  <a:pos x="43" y="30"/>
                </a:cxn>
                <a:cxn ang="0">
                  <a:pos x="19" y="135"/>
                </a:cxn>
              </a:cxnLst>
              <a:rect l="0" t="0" r="r" b="b"/>
              <a:pathLst>
                <a:path w="290" h="135">
                  <a:moveTo>
                    <a:pt x="19" y="135"/>
                  </a:moveTo>
                  <a:cubicBezTo>
                    <a:pt x="30" y="97"/>
                    <a:pt x="0" y="25"/>
                    <a:pt x="52" y="8"/>
                  </a:cubicBezTo>
                  <a:cubicBezTo>
                    <a:pt x="125" y="8"/>
                    <a:pt x="200" y="0"/>
                    <a:pt x="272" y="13"/>
                  </a:cubicBezTo>
                  <a:lnTo>
                    <a:pt x="290" y="35"/>
                  </a:lnTo>
                  <a:cubicBezTo>
                    <a:pt x="208" y="28"/>
                    <a:pt x="125" y="31"/>
                    <a:pt x="43" y="30"/>
                  </a:cubicBezTo>
                  <a:cubicBezTo>
                    <a:pt x="47" y="68"/>
                    <a:pt x="54" y="110"/>
                    <a:pt x="19" y="135"/>
                  </a:cubicBezTo>
                </a:path>
              </a:pathLst>
            </a:custGeom>
            <a:solidFill>
              <a:srgbClr val="5656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39">
              <a:extLst>
                <a:ext uri="{FF2B5EF4-FFF2-40B4-BE49-F238E27FC236}">
                  <a16:creationId xmlns:a16="http://schemas.microsoft.com/office/drawing/2014/main" id="{0DC5EDDC-ABCC-451B-9BFB-827B90EAE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9" y="681"/>
              <a:ext cx="10" cy="1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0" y="48"/>
                </a:cxn>
                <a:cxn ang="0">
                  <a:pos x="0" y="51"/>
                </a:cxn>
                <a:cxn ang="0">
                  <a:pos x="5" y="0"/>
                </a:cxn>
              </a:cxnLst>
              <a:rect l="0" t="0" r="r" b="b"/>
              <a:pathLst>
                <a:path w="53" h="51">
                  <a:moveTo>
                    <a:pt x="5" y="0"/>
                  </a:moveTo>
                  <a:cubicBezTo>
                    <a:pt x="29" y="6"/>
                    <a:pt x="53" y="19"/>
                    <a:pt x="50" y="48"/>
                  </a:cubicBezTo>
                  <a:cubicBezTo>
                    <a:pt x="37" y="49"/>
                    <a:pt x="13" y="50"/>
                    <a:pt x="0" y="51"/>
                  </a:cubicBezTo>
                  <a:cubicBezTo>
                    <a:pt x="1" y="38"/>
                    <a:pt x="4" y="13"/>
                    <a:pt x="5" y="0"/>
                  </a:cubicBezTo>
                  <a:close/>
                </a:path>
              </a:pathLst>
            </a:custGeom>
            <a:solidFill>
              <a:srgbClr val="1919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40">
              <a:extLst>
                <a:ext uri="{FF2B5EF4-FFF2-40B4-BE49-F238E27FC236}">
                  <a16:creationId xmlns:a16="http://schemas.microsoft.com/office/drawing/2014/main" id="{6A4D3C05-4111-401A-B374-B6BB7D29D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" y="680"/>
              <a:ext cx="22" cy="27"/>
            </a:xfrm>
            <a:custGeom>
              <a:avLst/>
              <a:gdLst/>
              <a:ahLst/>
              <a:cxnLst>
                <a:cxn ang="0">
                  <a:pos x="78" y="52"/>
                </a:cxn>
                <a:cxn ang="0">
                  <a:pos x="103" y="0"/>
                </a:cxn>
                <a:cxn ang="0">
                  <a:pos x="104" y="129"/>
                </a:cxn>
                <a:cxn ang="0">
                  <a:pos x="42" y="133"/>
                </a:cxn>
                <a:cxn ang="0">
                  <a:pos x="24" y="44"/>
                </a:cxn>
                <a:cxn ang="0">
                  <a:pos x="78" y="52"/>
                </a:cxn>
              </a:cxnLst>
              <a:rect l="0" t="0" r="r" b="b"/>
              <a:pathLst>
                <a:path w="106" h="133">
                  <a:moveTo>
                    <a:pt x="78" y="52"/>
                  </a:moveTo>
                  <a:cubicBezTo>
                    <a:pt x="86" y="34"/>
                    <a:pt x="94" y="17"/>
                    <a:pt x="103" y="0"/>
                  </a:cubicBezTo>
                  <a:cubicBezTo>
                    <a:pt x="106" y="43"/>
                    <a:pt x="106" y="86"/>
                    <a:pt x="104" y="129"/>
                  </a:cubicBezTo>
                  <a:cubicBezTo>
                    <a:pt x="83" y="129"/>
                    <a:pt x="63" y="131"/>
                    <a:pt x="42" y="133"/>
                  </a:cubicBezTo>
                  <a:cubicBezTo>
                    <a:pt x="10" y="110"/>
                    <a:pt x="0" y="77"/>
                    <a:pt x="24" y="44"/>
                  </a:cubicBezTo>
                  <a:cubicBezTo>
                    <a:pt x="37" y="46"/>
                    <a:pt x="64" y="50"/>
                    <a:pt x="78" y="52"/>
                  </a:cubicBezTo>
                </a:path>
              </a:pathLst>
            </a:custGeom>
            <a:solidFill>
              <a:srgbClr val="83848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41">
              <a:extLst>
                <a:ext uri="{FF2B5EF4-FFF2-40B4-BE49-F238E27FC236}">
                  <a16:creationId xmlns:a16="http://schemas.microsoft.com/office/drawing/2014/main" id="{6454656B-7896-4EE7-B515-D8EC123B6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" y="681"/>
              <a:ext cx="38" cy="2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92" y="6"/>
                </a:cxn>
                <a:cxn ang="0">
                  <a:pos x="133" y="137"/>
                </a:cxn>
                <a:cxn ang="0">
                  <a:pos x="160" y="27"/>
                </a:cxn>
                <a:cxn ang="0">
                  <a:pos x="97" y="13"/>
                </a:cxn>
                <a:cxn ang="0">
                  <a:pos x="38" y="137"/>
                </a:cxn>
                <a:cxn ang="0">
                  <a:pos x="64" y="21"/>
                </a:cxn>
                <a:cxn ang="0">
                  <a:pos x="0" y="3"/>
                </a:cxn>
              </a:cxnLst>
              <a:rect l="0" t="0" r="r" b="b"/>
              <a:pathLst>
                <a:path w="192" h="137">
                  <a:moveTo>
                    <a:pt x="0" y="3"/>
                  </a:moveTo>
                  <a:cubicBezTo>
                    <a:pt x="64" y="5"/>
                    <a:pt x="128" y="0"/>
                    <a:pt x="192" y="6"/>
                  </a:cubicBezTo>
                  <a:cubicBezTo>
                    <a:pt x="161" y="45"/>
                    <a:pt x="142" y="89"/>
                    <a:pt x="133" y="137"/>
                  </a:cubicBezTo>
                  <a:cubicBezTo>
                    <a:pt x="116" y="98"/>
                    <a:pt x="140" y="60"/>
                    <a:pt x="160" y="27"/>
                  </a:cubicBezTo>
                  <a:cubicBezTo>
                    <a:pt x="139" y="21"/>
                    <a:pt x="118" y="16"/>
                    <a:pt x="97" y="13"/>
                  </a:cubicBezTo>
                  <a:cubicBezTo>
                    <a:pt x="59" y="44"/>
                    <a:pt x="47" y="91"/>
                    <a:pt x="38" y="137"/>
                  </a:cubicBezTo>
                  <a:cubicBezTo>
                    <a:pt x="23" y="95"/>
                    <a:pt x="43" y="56"/>
                    <a:pt x="64" y="21"/>
                  </a:cubicBezTo>
                  <a:cubicBezTo>
                    <a:pt x="40" y="22"/>
                    <a:pt x="19" y="16"/>
                    <a:pt x="0" y="3"/>
                  </a:cubicBezTo>
                </a:path>
              </a:pathLst>
            </a:custGeom>
            <a:solidFill>
              <a:srgbClr val="7A7A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42">
              <a:extLst>
                <a:ext uri="{FF2B5EF4-FFF2-40B4-BE49-F238E27FC236}">
                  <a16:creationId xmlns:a16="http://schemas.microsoft.com/office/drawing/2014/main" id="{D1BBE92D-B79F-4AF1-A03F-41E1B8796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" y="681"/>
              <a:ext cx="9" cy="8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37" y="37"/>
                </a:cxn>
                <a:cxn ang="0">
                  <a:pos x="10" y="8"/>
                </a:cxn>
              </a:cxnLst>
              <a:rect l="0" t="0" r="r" b="b"/>
              <a:pathLst>
                <a:path w="46" h="44">
                  <a:moveTo>
                    <a:pt x="10" y="8"/>
                  </a:moveTo>
                  <a:cubicBezTo>
                    <a:pt x="37" y="0"/>
                    <a:pt x="46" y="10"/>
                    <a:pt x="37" y="37"/>
                  </a:cubicBezTo>
                  <a:cubicBezTo>
                    <a:pt x="9" y="44"/>
                    <a:pt x="0" y="34"/>
                    <a:pt x="10" y="8"/>
                  </a:cubicBezTo>
                  <a:close/>
                </a:path>
              </a:pathLst>
            </a:custGeom>
            <a:solidFill>
              <a:srgbClr val="2F2F2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89E93B12-8556-4A43-BA6B-7B769CBAD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8" y="687"/>
              <a:ext cx="15" cy="2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9" y="0"/>
                </a:cxn>
                <a:cxn ang="0">
                  <a:pos x="75" y="109"/>
                </a:cxn>
                <a:cxn ang="0">
                  <a:pos x="53" y="16"/>
                </a:cxn>
                <a:cxn ang="0">
                  <a:pos x="1" y="20"/>
                </a:cxn>
                <a:cxn ang="0">
                  <a:pos x="0" y="3"/>
                </a:cxn>
              </a:cxnLst>
              <a:rect l="0" t="0" r="r" b="b"/>
              <a:pathLst>
                <a:path w="76" h="109">
                  <a:moveTo>
                    <a:pt x="0" y="3"/>
                  </a:moveTo>
                  <a:cubicBezTo>
                    <a:pt x="23" y="2"/>
                    <a:pt x="46" y="1"/>
                    <a:pt x="69" y="0"/>
                  </a:cubicBezTo>
                  <a:cubicBezTo>
                    <a:pt x="73" y="36"/>
                    <a:pt x="76" y="73"/>
                    <a:pt x="75" y="109"/>
                  </a:cubicBezTo>
                  <a:cubicBezTo>
                    <a:pt x="41" y="90"/>
                    <a:pt x="56" y="48"/>
                    <a:pt x="53" y="16"/>
                  </a:cubicBezTo>
                  <a:lnTo>
                    <a:pt x="1" y="2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83F7B404-860D-4F09-B07C-242C213D7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6" y="684"/>
              <a:ext cx="30" cy="1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49" y="5"/>
                </a:cxn>
                <a:cxn ang="0">
                  <a:pos x="148" y="82"/>
                </a:cxn>
                <a:cxn ang="0">
                  <a:pos x="6" y="88"/>
                </a:cxn>
                <a:cxn ang="0">
                  <a:pos x="0" y="3"/>
                </a:cxn>
              </a:cxnLst>
              <a:rect l="0" t="0" r="r" b="b"/>
              <a:pathLst>
                <a:path w="149" h="88">
                  <a:moveTo>
                    <a:pt x="0" y="3"/>
                  </a:moveTo>
                  <a:cubicBezTo>
                    <a:pt x="49" y="0"/>
                    <a:pt x="99" y="1"/>
                    <a:pt x="149" y="5"/>
                  </a:cubicBezTo>
                  <a:cubicBezTo>
                    <a:pt x="148" y="30"/>
                    <a:pt x="148" y="56"/>
                    <a:pt x="148" y="82"/>
                  </a:cubicBezTo>
                  <a:cubicBezTo>
                    <a:pt x="100" y="82"/>
                    <a:pt x="53" y="84"/>
                    <a:pt x="6" y="88"/>
                  </a:cubicBezTo>
                  <a:cubicBezTo>
                    <a:pt x="3" y="60"/>
                    <a:pt x="2" y="31"/>
                    <a:pt x="0" y="3"/>
                  </a:cubicBezTo>
                </a:path>
              </a:pathLst>
            </a:custGeom>
            <a:solidFill>
              <a:srgbClr val="9494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DDD17E26-EBE8-46F7-A6BD-984385B91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0" y="684"/>
              <a:ext cx="8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46"/>
                </a:cxn>
                <a:cxn ang="0">
                  <a:pos x="3" y="105"/>
                </a:cxn>
                <a:cxn ang="0">
                  <a:pos x="0" y="0"/>
                </a:cxn>
              </a:cxnLst>
              <a:rect l="0" t="0" r="r" b="b"/>
              <a:pathLst>
                <a:path w="43" h="105">
                  <a:moveTo>
                    <a:pt x="0" y="0"/>
                  </a:moveTo>
                  <a:cubicBezTo>
                    <a:pt x="15" y="14"/>
                    <a:pt x="29" y="30"/>
                    <a:pt x="43" y="46"/>
                  </a:cubicBezTo>
                  <a:cubicBezTo>
                    <a:pt x="29" y="65"/>
                    <a:pt x="16" y="85"/>
                    <a:pt x="3" y="105"/>
                  </a:cubicBezTo>
                  <a:cubicBezTo>
                    <a:pt x="1" y="70"/>
                    <a:pt x="0" y="35"/>
                    <a:pt x="0" y="0"/>
                  </a:cubicBezTo>
                  <a:close/>
                </a:path>
              </a:pathLst>
            </a:custGeom>
            <a:solidFill>
              <a:srgbClr val="7F80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691F75E7-DE34-4CF2-94CB-C5D9E8ABD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9" y="689"/>
              <a:ext cx="14" cy="16"/>
            </a:xfrm>
            <a:custGeom>
              <a:avLst/>
              <a:gdLst/>
              <a:ahLst/>
              <a:cxnLst>
                <a:cxn ang="0">
                  <a:pos x="22" y="18"/>
                </a:cxn>
                <a:cxn ang="0">
                  <a:pos x="47" y="63"/>
                </a:cxn>
                <a:cxn ang="0">
                  <a:pos x="22" y="18"/>
                </a:cxn>
              </a:cxnLst>
              <a:rect l="0" t="0" r="r" b="b"/>
              <a:pathLst>
                <a:path w="68" h="81">
                  <a:moveTo>
                    <a:pt x="22" y="18"/>
                  </a:moveTo>
                  <a:cubicBezTo>
                    <a:pt x="50" y="0"/>
                    <a:pt x="68" y="46"/>
                    <a:pt x="47" y="63"/>
                  </a:cubicBezTo>
                  <a:cubicBezTo>
                    <a:pt x="22" y="81"/>
                    <a:pt x="0" y="33"/>
                    <a:pt x="22" y="18"/>
                  </a:cubicBezTo>
                  <a:close/>
                </a:path>
              </a:pathLst>
            </a:custGeom>
            <a:solidFill>
              <a:srgbClr val="03030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47">
              <a:extLst>
                <a:ext uri="{FF2B5EF4-FFF2-40B4-BE49-F238E27FC236}">
                  <a16:creationId xmlns:a16="http://schemas.microsoft.com/office/drawing/2014/main" id="{5B94E5C2-F1A9-4BDD-9E00-A1A4100C7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5" y="689"/>
              <a:ext cx="25" cy="8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58" y="0"/>
                </a:cxn>
                <a:cxn ang="0">
                  <a:pos x="128" y="36"/>
                </a:cxn>
                <a:cxn ang="0">
                  <a:pos x="0" y="36"/>
                </a:cxn>
              </a:cxnLst>
              <a:rect l="0" t="0" r="r" b="b"/>
              <a:pathLst>
                <a:path w="128" h="36">
                  <a:moveTo>
                    <a:pt x="0" y="36"/>
                  </a:moveTo>
                  <a:cubicBezTo>
                    <a:pt x="17" y="21"/>
                    <a:pt x="38" y="11"/>
                    <a:pt x="58" y="0"/>
                  </a:cubicBezTo>
                  <a:cubicBezTo>
                    <a:pt x="81" y="11"/>
                    <a:pt x="105" y="23"/>
                    <a:pt x="128" y="36"/>
                  </a:cubicBezTo>
                  <a:cubicBezTo>
                    <a:pt x="85" y="32"/>
                    <a:pt x="42" y="32"/>
                    <a:pt x="0" y="36"/>
                  </a:cubicBezTo>
                  <a:close/>
                </a:path>
              </a:pathLst>
            </a:custGeom>
            <a:solidFill>
              <a:srgbClr val="6769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id="{36FE9DC0-6F76-4D0E-99C9-D837B0EE2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" y="687"/>
              <a:ext cx="10" cy="16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0" y="25"/>
                </a:cxn>
              </a:cxnLst>
              <a:rect l="0" t="0" r="r" b="b"/>
              <a:pathLst>
                <a:path w="50" h="81">
                  <a:moveTo>
                    <a:pt x="0" y="25"/>
                  </a:moveTo>
                  <a:cubicBezTo>
                    <a:pt x="50" y="0"/>
                    <a:pt x="1" y="81"/>
                    <a:pt x="0" y="25"/>
                  </a:cubicBezTo>
                  <a:close/>
                </a:path>
              </a:pathLst>
            </a:custGeom>
            <a:solidFill>
              <a:srgbClr val="36363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id="{2E28C1E5-C377-4E7A-A278-1A740FFF0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" y="692"/>
              <a:ext cx="8" cy="7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32" y="31"/>
                </a:cxn>
                <a:cxn ang="0">
                  <a:pos x="6" y="6"/>
                </a:cxn>
              </a:cxnLst>
              <a:rect l="0" t="0" r="r" b="b"/>
              <a:pathLst>
                <a:path w="38" h="38">
                  <a:moveTo>
                    <a:pt x="6" y="6"/>
                  </a:moveTo>
                  <a:cubicBezTo>
                    <a:pt x="29" y="0"/>
                    <a:pt x="38" y="8"/>
                    <a:pt x="32" y="31"/>
                  </a:cubicBezTo>
                  <a:cubicBezTo>
                    <a:pt x="8" y="38"/>
                    <a:pt x="0" y="29"/>
                    <a:pt x="6" y="6"/>
                  </a:cubicBezTo>
                  <a:close/>
                </a:path>
              </a:pathLst>
            </a:custGeom>
            <a:solidFill>
              <a:srgbClr val="3535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50">
              <a:extLst>
                <a:ext uri="{FF2B5EF4-FFF2-40B4-BE49-F238E27FC236}">
                  <a16:creationId xmlns:a16="http://schemas.microsoft.com/office/drawing/2014/main" id="{119A6D9B-54CD-45DA-BE9D-C55D4D2A3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2" y="694"/>
              <a:ext cx="13" cy="15"/>
            </a:xfrm>
            <a:custGeom>
              <a:avLst/>
              <a:gdLst/>
              <a:ahLst/>
              <a:cxnLst>
                <a:cxn ang="0">
                  <a:pos x="20" y="54"/>
                </a:cxn>
                <a:cxn ang="0">
                  <a:pos x="59" y="0"/>
                </a:cxn>
                <a:cxn ang="0">
                  <a:pos x="66" y="75"/>
                </a:cxn>
                <a:cxn ang="0">
                  <a:pos x="20" y="54"/>
                </a:cxn>
              </a:cxnLst>
              <a:rect l="0" t="0" r="r" b="b"/>
              <a:pathLst>
                <a:path w="66" h="75">
                  <a:moveTo>
                    <a:pt x="20" y="54"/>
                  </a:moveTo>
                  <a:cubicBezTo>
                    <a:pt x="0" y="26"/>
                    <a:pt x="36" y="5"/>
                    <a:pt x="59" y="0"/>
                  </a:cubicBezTo>
                  <a:cubicBezTo>
                    <a:pt x="60" y="25"/>
                    <a:pt x="62" y="50"/>
                    <a:pt x="66" y="75"/>
                  </a:cubicBezTo>
                  <a:cubicBezTo>
                    <a:pt x="50" y="70"/>
                    <a:pt x="34" y="63"/>
                    <a:pt x="20" y="54"/>
                  </a:cubicBezTo>
                  <a:close/>
                </a:path>
              </a:pathLst>
            </a:custGeom>
            <a:solidFill>
              <a:srgbClr val="5858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51">
              <a:extLst>
                <a:ext uri="{FF2B5EF4-FFF2-40B4-BE49-F238E27FC236}">
                  <a16:creationId xmlns:a16="http://schemas.microsoft.com/office/drawing/2014/main" id="{53E17AD2-4CD7-401B-A07E-DEB21A66A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2" y="702"/>
              <a:ext cx="9" cy="8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36" y="37"/>
                </a:cxn>
                <a:cxn ang="0">
                  <a:pos x="10" y="8"/>
                </a:cxn>
              </a:cxnLst>
              <a:rect l="0" t="0" r="r" b="b"/>
              <a:pathLst>
                <a:path w="45" h="44">
                  <a:moveTo>
                    <a:pt x="10" y="8"/>
                  </a:moveTo>
                  <a:cubicBezTo>
                    <a:pt x="37" y="0"/>
                    <a:pt x="45" y="10"/>
                    <a:pt x="36" y="37"/>
                  </a:cubicBezTo>
                  <a:cubicBezTo>
                    <a:pt x="8" y="44"/>
                    <a:pt x="0" y="35"/>
                    <a:pt x="10" y="8"/>
                  </a:cubicBezTo>
                  <a:close/>
                </a:path>
              </a:pathLst>
            </a:custGeom>
            <a:solidFill>
              <a:srgbClr val="82838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Freeform 52">
              <a:extLst>
                <a:ext uri="{FF2B5EF4-FFF2-40B4-BE49-F238E27FC236}">
                  <a16:creationId xmlns:a16="http://schemas.microsoft.com/office/drawing/2014/main" id="{70A79070-FF12-4FD1-BC0E-782E32D88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" y="700"/>
              <a:ext cx="8" cy="8"/>
            </a:xfrm>
            <a:custGeom>
              <a:avLst/>
              <a:gdLst/>
              <a:ahLst/>
              <a:cxnLst>
                <a:cxn ang="0">
                  <a:pos x="9" y="8"/>
                </a:cxn>
                <a:cxn ang="0">
                  <a:pos x="31" y="31"/>
                </a:cxn>
                <a:cxn ang="0">
                  <a:pos x="9" y="8"/>
                </a:cxn>
              </a:cxnLst>
              <a:rect l="0" t="0" r="r" b="b"/>
              <a:pathLst>
                <a:path w="40" h="39">
                  <a:moveTo>
                    <a:pt x="9" y="8"/>
                  </a:moveTo>
                  <a:cubicBezTo>
                    <a:pt x="33" y="0"/>
                    <a:pt x="40" y="7"/>
                    <a:pt x="31" y="31"/>
                  </a:cubicBezTo>
                  <a:cubicBezTo>
                    <a:pt x="7" y="39"/>
                    <a:pt x="0" y="31"/>
                    <a:pt x="9" y="8"/>
                  </a:cubicBezTo>
                  <a:close/>
                </a:path>
              </a:pathLst>
            </a:custGeom>
            <a:solidFill>
              <a:srgbClr val="2F2F2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53">
              <a:extLst>
                <a:ext uri="{FF2B5EF4-FFF2-40B4-BE49-F238E27FC236}">
                  <a16:creationId xmlns:a16="http://schemas.microsoft.com/office/drawing/2014/main" id="{21E9386B-A79D-46D1-A60D-9F50F7C6B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1" y="699"/>
              <a:ext cx="48" cy="10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161" y="16"/>
                </a:cxn>
                <a:cxn ang="0">
                  <a:pos x="239" y="48"/>
                </a:cxn>
                <a:cxn ang="0">
                  <a:pos x="0" y="48"/>
                </a:cxn>
              </a:cxnLst>
              <a:rect l="0" t="0" r="r" b="b"/>
              <a:pathLst>
                <a:path w="239" h="48">
                  <a:moveTo>
                    <a:pt x="0" y="48"/>
                  </a:moveTo>
                  <a:cubicBezTo>
                    <a:pt x="39" y="0"/>
                    <a:pt x="107" y="22"/>
                    <a:pt x="161" y="16"/>
                  </a:cubicBezTo>
                  <a:cubicBezTo>
                    <a:pt x="193" y="10"/>
                    <a:pt x="219" y="25"/>
                    <a:pt x="239" y="48"/>
                  </a:cubicBezTo>
                  <a:cubicBezTo>
                    <a:pt x="159" y="43"/>
                    <a:pt x="79" y="43"/>
                    <a:pt x="0" y="48"/>
                  </a:cubicBezTo>
                </a:path>
              </a:pathLst>
            </a:custGeom>
            <a:solidFill>
              <a:srgbClr val="48484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54">
              <a:extLst>
                <a:ext uri="{FF2B5EF4-FFF2-40B4-BE49-F238E27FC236}">
                  <a16:creationId xmlns:a16="http://schemas.microsoft.com/office/drawing/2014/main" id="{0C81F19A-3796-40CA-844B-18E10BAE6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6" y="714"/>
              <a:ext cx="2799" cy="2049"/>
            </a:xfrm>
            <a:custGeom>
              <a:avLst/>
              <a:gdLst/>
              <a:ahLst/>
              <a:cxnLst>
                <a:cxn ang="0">
                  <a:pos x="3" y="1054"/>
                </a:cxn>
                <a:cxn ang="0">
                  <a:pos x="5" y="0"/>
                </a:cxn>
                <a:cxn ang="0">
                  <a:pos x="13917" y="1"/>
                </a:cxn>
                <a:cxn ang="0">
                  <a:pos x="13917" y="10185"/>
                </a:cxn>
                <a:cxn ang="0">
                  <a:pos x="3" y="10185"/>
                </a:cxn>
                <a:cxn ang="0">
                  <a:pos x="3" y="1054"/>
                </a:cxn>
              </a:cxnLst>
              <a:rect l="0" t="0" r="r" b="b"/>
              <a:pathLst>
                <a:path w="13917" h="10185">
                  <a:moveTo>
                    <a:pt x="3" y="1054"/>
                  </a:moveTo>
                  <a:cubicBezTo>
                    <a:pt x="4" y="703"/>
                    <a:pt x="0" y="351"/>
                    <a:pt x="5" y="0"/>
                  </a:cubicBezTo>
                  <a:cubicBezTo>
                    <a:pt x="4642" y="2"/>
                    <a:pt x="9280" y="0"/>
                    <a:pt x="13917" y="1"/>
                  </a:cubicBezTo>
                  <a:cubicBezTo>
                    <a:pt x="13917" y="3395"/>
                    <a:pt x="13917" y="6790"/>
                    <a:pt x="13917" y="10185"/>
                  </a:cubicBezTo>
                  <a:cubicBezTo>
                    <a:pt x="9279" y="10185"/>
                    <a:pt x="4641" y="10185"/>
                    <a:pt x="3" y="10185"/>
                  </a:cubicBezTo>
                  <a:cubicBezTo>
                    <a:pt x="3" y="7141"/>
                    <a:pt x="3" y="4098"/>
                    <a:pt x="3" y="105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55">
              <a:extLst>
                <a:ext uri="{FF2B5EF4-FFF2-40B4-BE49-F238E27FC236}">
                  <a16:creationId xmlns:a16="http://schemas.microsoft.com/office/drawing/2014/main" id="{853328C9-4E6F-4C2F-991C-308E06516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" y="724"/>
              <a:ext cx="16" cy="3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" y="10"/>
                </a:cxn>
                <a:cxn ang="0">
                  <a:pos x="70" y="211"/>
                </a:cxn>
                <a:cxn ang="0">
                  <a:pos x="74" y="653"/>
                </a:cxn>
                <a:cxn ang="0">
                  <a:pos x="72" y="1120"/>
                </a:cxn>
                <a:cxn ang="0">
                  <a:pos x="67" y="1514"/>
                </a:cxn>
                <a:cxn ang="0">
                  <a:pos x="53" y="1754"/>
                </a:cxn>
                <a:cxn ang="0">
                  <a:pos x="0" y="1857"/>
                </a:cxn>
                <a:cxn ang="0">
                  <a:pos x="0" y="0"/>
                </a:cxn>
              </a:cxnLst>
              <a:rect l="0" t="0" r="r" b="b"/>
              <a:pathLst>
                <a:path w="79" h="1857">
                  <a:moveTo>
                    <a:pt x="0" y="0"/>
                  </a:moveTo>
                  <a:cubicBezTo>
                    <a:pt x="12" y="3"/>
                    <a:pt x="37" y="8"/>
                    <a:pt x="50" y="10"/>
                  </a:cubicBezTo>
                  <a:cubicBezTo>
                    <a:pt x="53" y="77"/>
                    <a:pt x="49" y="146"/>
                    <a:pt x="70" y="211"/>
                  </a:cubicBezTo>
                  <a:cubicBezTo>
                    <a:pt x="77" y="358"/>
                    <a:pt x="71" y="506"/>
                    <a:pt x="74" y="653"/>
                  </a:cubicBezTo>
                  <a:cubicBezTo>
                    <a:pt x="65" y="809"/>
                    <a:pt x="79" y="964"/>
                    <a:pt x="72" y="1120"/>
                  </a:cubicBezTo>
                  <a:cubicBezTo>
                    <a:pt x="65" y="1251"/>
                    <a:pt x="70" y="1383"/>
                    <a:pt x="67" y="1514"/>
                  </a:cubicBezTo>
                  <a:cubicBezTo>
                    <a:pt x="47" y="1593"/>
                    <a:pt x="56" y="1674"/>
                    <a:pt x="53" y="1754"/>
                  </a:cubicBezTo>
                  <a:cubicBezTo>
                    <a:pt x="55" y="1796"/>
                    <a:pt x="23" y="1826"/>
                    <a:pt x="0" y="1857"/>
                  </a:cubicBezTo>
                  <a:cubicBezTo>
                    <a:pt x="0" y="1238"/>
                    <a:pt x="0" y="619"/>
                    <a:pt x="0" y="0"/>
                  </a:cubicBezTo>
                  <a:close/>
                </a:path>
              </a:pathLst>
            </a:custGeom>
            <a:solidFill>
              <a:srgbClr val="F1F2F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56">
              <a:extLst>
                <a:ext uri="{FF2B5EF4-FFF2-40B4-BE49-F238E27FC236}">
                  <a16:creationId xmlns:a16="http://schemas.microsoft.com/office/drawing/2014/main" id="{E21A2186-35D0-4D32-B18D-3A216ECE7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849"/>
              <a:ext cx="16" cy="1379"/>
            </a:xfrm>
            <a:custGeom>
              <a:avLst/>
              <a:gdLst/>
              <a:ahLst/>
              <a:cxnLst>
                <a:cxn ang="0">
                  <a:pos x="50" y="26"/>
                </a:cxn>
                <a:cxn ang="0">
                  <a:pos x="72" y="0"/>
                </a:cxn>
                <a:cxn ang="0">
                  <a:pos x="72" y="1682"/>
                </a:cxn>
                <a:cxn ang="0">
                  <a:pos x="73" y="2249"/>
                </a:cxn>
                <a:cxn ang="0">
                  <a:pos x="76" y="2633"/>
                </a:cxn>
                <a:cxn ang="0">
                  <a:pos x="73" y="3450"/>
                </a:cxn>
                <a:cxn ang="0">
                  <a:pos x="73" y="6566"/>
                </a:cxn>
                <a:cxn ang="0">
                  <a:pos x="72" y="6804"/>
                </a:cxn>
                <a:cxn ang="0">
                  <a:pos x="33" y="6714"/>
                </a:cxn>
                <a:cxn ang="0">
                  <a:pos x="6" y="6858"/>
                </a:cxn>
                <a:cxn ang="0">
                  <a:pos x="12" y="5800"/>
                </a:cxn>
                <a:cxn ang="0">
                  <a:pos x="10" y="4117"/>
                </a:cxn>
                <a:cxn ang="0">
                  <a:pos x="4" y="2812"/>
                </a:cxn>
                <a:cxn ang="0">
                  <a:pos x="5" y="805"/>
                </a:cxn>
                <a:cxn ang="0">
                  <a:pos x="5" y="21"/>
                </a:cxn>
                <a:cxn ang="0">
                  <a:pos x="50" y="26"/>
                </a:cxn>
              </a:cxnLst>
              <a:rect l="0" t="0" r="r" b="b"/>
              <a:pathLst>
                <a:path w="83" h="6858">
                  <a:moveTo>
                    <a:pt x="50" y="26"/>
                  </a:moveTo>
                  <a:cubicBezTo>
                    <a:pt x="56" y="19"/>
                    <a:pt x="67" y="6"/>
                    <a:pt x="72" y="0"/>
                  </a:cubicBezTo>
                  <a:cubicBezTo>
                    <a:pt x="71" y="561"/>
                    <a:pt x="73" y="1121"/>
                    <a:pt x="72" y="1682"/>
                  </a:cubicBezTo>
                  <a:cubicBezTo>
                    <a:pt x="82" y="1871"/>
                    <a:pt x="67" y="2060"/>
                    <a:pt x="73" y="2249"/>
                  </a:cubicBezTo>
                  <a:cubicBezTo>
                    <a:pt x="83" y="2377"/>
                    <a:pt x="64" y="2505"/>
                    <a:pt x="76" y="2633"/>
                  </a:cubicBezTo>
                  <a:cubicBezTo>
                    <a:pt x="69" y="2905"/>
                    <a:pt x="74" y="3178"/>
                    <a:pt x="73" y="3450"/>
                  </a:cubicBezTo>
                  <a:cubicBezTo>
                    <a:pt x="72" y="4488"/>
                    <a:pt x="72" y="5528"/>
                    <a:pt x="73" y="6566"/>
                  </a:cubicBezTo>
                  <a:cubicBezTo>
                    <a:pt x="78" y="6646"/>
                    <a:pt x="76" y="6725"/>
                    <a:pt x="72" y="6804"/>
                  </a:cubicBezTo>
                  <a:cubicBezTo>
                    <a:pt x="64" y="6773"/>
                    <a:pt x="62" y="6735"/>
                    <a:pt x="33" y="6714"/>
                  </a:cubicBezTo>
                  <a:cubicBezTo>
                    <a:pt x="28" y="6763"/>
                    <a:pt x="21" y="6812"/>
                    <a:pt x="6" y="6858"/>
                  </a:cubicBezTo>
                  <a:cubicBezTo>
                    <a:pt x="0" y="6505"/>
                    <a:pt x="16" y="6153"/>
                    <a:pt x="12" y="5800"/>
                  </a:cubicBezTo>
                  <a:cubicBezTo>
                    <a:pt x="11" y="5239"/>
                    <a:pt x="13" y="4678"/>
                    <a:pt x="10" y="4117"/>
                  </a:cubicBezTo>
                  <a:cubicBezTo>
                    <a:pt x="10" y="3682"/>
                    <a:pt x="14" y="3247"/>
                    <a:pt x="4" y="2812"/>
                  </a:cubicBezTo>
                  <a:cubicBezTo>
                    <a:pt x="3" y="2143"/>
                    <a:pt x="7" y="1474"/>
                    <a:pt x="5" y="805"/>
                  </a:cubicBezTo>
                  <a:cubicBezTo>
                    <a:pt x="14" y="544"/>
                    <a:pt x="6" y="282"/>
                    <a:pt x="5" y="21"/>
                  </a:cubicBezTo>
                  <a:cubicBezTo>
                    <a:pt x="20" y="22"/>
                    <a:pt x="35" y="24"/>
                    <a:pt x="50" y="26"/>
                  </a:cubicBezTo>
                </a:path>
              </a:pathLst>
            </a:custGeom>
            <a:solidFill>
              <a:srgbClr val="D2D3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Freeform 57">
              <a:extLst>
                <a:ext uri="{FF2B5EF4-FFF2-40B4-BE49-F238E27FC236}">
                  <a16:creationId xmlns:a16="http://schemas.microsoft.com/office/drawing/2014/main" id="{9608A7F2-9620-4467-98C6-F0C1E416F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886"/>
              <a:ext cx="9" cy="7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3"/>
                </a:cxn>
                <a:cxn ang="0">
                  <a:pos x="36" y="345"/>
                </a:cxn>
                <a:cxn ang="0">
                  <a:pos x="26" y="350"/>
                </a:cxn>
                <a:cxn ang="0">
                  <a:pos x="5" y="345"/>
                </a:cxn>
                <a:cxn ang="0">
                  <a:pos x="8" y="0"/>
                </a:cxn>
              </a:cxnLst>
              <a:rect l="0" t="0" r="r" b="b"/>
              <a:pathLst>
                <a:path w="41" h="350">
                  <a:moveTo>
                    <a:pt x="8" y="0"/>
                  </a:moveTo>
                  <a:lnTo>
                    <a:pt x="32" y="3"/>
                  </a:lnTo>
                  <a:cubicBezTo>
                    <a:pt x="41" y="117"/>
                    <a:pt x="36" y="232"/>
                    <a:pt x="36" y="345"/>
                  </a:cubicBezTo>
                  <a:lnTo>
                    <a:pt x="26" y="350"/>
                  </a:lnTo>
                  <a:cubicBezTo>
                    <a:pt x="20" y="348"/>
                    <a:pt x="10" y="346"/>
                    <a:pt x="5" y="345"/>
                  </a:cubicBezTo>
                  <a:cubicBezTo>
                    <a:pt x="3" y="230"/>
                    <a:pt x="0" y="115"/>
                    <a:pt x="8" y="0"/>
                  </a:cubicBezTo>
                  <a:close/>
                </a:path>
              </a:pathLst>
            </a:custGeom>
            <a:solidFill>
              <a:srgbClr val="5051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Freeform 58">
              <a:extLst>
                <a:ext uri="{FF2B5EF4-FFF2-40B4-BE49-F238E27FC236}">
                  <a16:creationId xmlns:a16="http://schemas.microsoft.com/office/drawing/2014/main" id="{5253DE44-A03E-4F39-B243-B2CA866F2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" y="942"/>
              <a:ext cx="13" cy="538"/>
            </a:xfrm>
            <a:custGeom>
              <a:avLst/>
              <a:gdLst/>
              <a:ahLst/>
              <a:cxnLst>
                <a:cxn ang="0">
                  <a:pos x="7" y="295"/>
                </a:cxn>
                <a:cxn ang="0">
                  <a:pos x="37" y="0"/>
                </a:cxn>
                <a:cxn ang="0">
                  <a:pos x="57" y="342"/>
                </a:cxn>
                <a:cxn ang="0">
                  <a:pos x="56" y="2349"/>
                </a:cxn>
                <a:cxn ang="0">
                  <a:pos x="34" y="2673"/>
                </a:cxn>
                <a:cxn ang="0">
                  <a:pos x="13" y="2346"/>
                </a:cxn>
                <a:cxn ang="0">
                  <a:pos x="5" y="2236"/>
                </a:cxn>
                <a:cxn ang="0">
                  <a:pos x="4" y="403"/>
                </a:cxn>
                <a:cxn ang="0">
                  <a:pos x="7" y="295"/>
                </a:cxn>
              </a:cxnLst>
              <a:rect l="0" t="0" r="r" b="b"/>
              <a:pathLst>
                <a:path w="61" h="2673">
                  <a:moveTo>
                    <a:pt x="7" y="295"/>
                  </a:moveTo>
                  <a:cubicBezTo>
                    <a:pt x="39" y="199"/>
                    <a:pt x="10" y="96"/>
                    <a:pt x="37" y="0"/>
                  </a:cubicBezTo>
                  <a:cubicBezTo>
                    <a:pt x="56" y="113"/>
                    <a:pt x="40" y="229"/>
                    <a:pt x="57" y="342"/>
                  </a:cubicBezTo>
                  <a:cubicBezTo>
                    <a:pt x="59" y="1011"/>
                    <a:pt x="55" y="1680"/>
                    <a:pt x="56" y="2349"/>
                  </a:cubicBezTo>
                  <a:cubicBezTo>
                    <a:pt x="22" y="2455"/>
                    <a:pt x="61" y="2566"/>
                    <a:pt x="34" y="2673"/>
                  </a:cubicBezTo>
                  <a:cubicBezTo>
                    <a:pt x="17" y="2564"/>
                    <a:pt x="48" y="2451"/>
                    <a:pt x="13" y="2346"/>
                  </a:cubicBezTo>
                  <a:cubicBezTo>
                    <a:pt x="0" y="2311"/>
                    <a:pt x="6" y="2273"/>
                    <a:pt x="5" y="2236"/>
                  </a:cubicBezTo>
                  <a:cubicBezTo>
                    <a:pt x="5" y="1625"/>
                    <a:pt x="4" y="1014"/>
                    <a:pt x="4" y="403"/>
                  </a:cubicBezTo>
                  <a:cubicBezTo>
                    <a:pt x="5" y="367"/>
                    <a:pt x="1" y="331"/>
                    <a:pt x="7" y="295"/>
                  </a:cubicBezTo>
                  <a:close/>
                </a:path>
              </a:pathLst>
            </a:custGeom>
            <a:solidFill>
              <a:srgbClr val="82838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Freeform 59">
              <a:extLst>
                <a:ext uri="{FF2B5EF4-FFF2-40B4-BE49-F238E27FC236}">
                  <a16:creationId xmlns:a16="http://schemas.microsoft.com/office/drawing/2014/main" id="{EAEBE7CE-53C9-4D37-9A01-ED82AC87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961"/>
              <a:ext cx="9" cy="1527"/>
            </a:xfrm>
            <a:custGeom>
              <a:avLst/>
              <a:gdLst/>
              <a:ahLst/>
              <a:cxnLst>
                <a:cxn ang="0">
                  <a:pos x="15" y="543"/>
                </a:cxn>
                <a:cxn ang="0">
                  <a:pos x="23" y="0"/>
                </a:cxn>
                <a:cxn ang="0">
                  <a:pos x="35" y="110"/>
                </a:cxn>
                <a:cxn ang="0">
                  <a:pos x="27" y="510"/>
                </a:cxn>
                <a:cxn ang="0">
                  <a:pos x="35" y="810"/>
                </a:cxn>
                <a:cxn ang="0">
                  <a:pos x="35" y="1244"/>
                </a:cxn>
                <a:cxn ang="0">
                  <a:pos x="41" y="4411"/>
                </a:cxn>
                <a:cxn ang="0">
                  <a:pos x="39" y="7136"/>
                </a:cxn>
                <a:cxn ang="0">
                  <a:pos x="19" y="7596"/>
                </a:cxn>
                <a:cxn ang="0">
                  <a:pos x="4" y="7387"/>
                </a:cxn>
                <a:cxn ang="0">
                  <a:pos x="3" y="1120"/>
                </a:cxn>
                <a:cxn ang="0">
                  <a:pos x="18" y="1027"/>
                </a:cxn>
                <a:cxn ang="0">
                  <a:pos x="15" y="543"/>
                </a:cxn>
              </a:cxnLst>
              <a:rect l="0" t="0" r="r" b="b"/>
              <a:pathLst>
                <a:path w="44" h="7596">
                  <a:moveTo>
                    <a:pt x="15" y="543"/>
                  </a:moveTo>
                  <a:cubicBezTo>
                    <a:pt x="26" y="362"/>
                    <a:pt x="9" y="180"/>
                    <a:pt x="23" y="0"/>
                  </a:cubicBezTo>
                  <a:cubicBezTo>
                    <a:pt x="40" y="33"/>
                    <a:pt x="33" y="73"/>
                    <a:pt x="35" y="110"/>
                  </a:cubicBezTo>
                  <a:cubicBezTo>
                    <a:pt x="30" y="243"/>
                    <a:pt x="41" y="377"/>
                    <a:pt x="27" y="510"/>
                  </a:cubicBezTo>
                  <a:cubicBezTo>
                    <a:pt x="16" y="610"/>
                    <a:pt x="37" y="710"/>
                    <a:pt x="35" y="810"/>
                  </a:cubicBezTo>
                  <a:cubicBezTo>
                    <a:pt x="33" y="955"/>
                    <a:pt x="35" y="1099"/>
                    <a:pt x="35" y="1244"/>
                  </a:cubicBezTo>
                  <a:cubicBezTo>
                    <a:pt x="44" y="2299"/>
                    <a:pt x="40" y="3355"/>
                    <a:pt x="41" y="4411"/>
                  </a:cubicBezTo>
                  <a:cubicBezTo>
                    <a:pt x="43" y="5319"/>
                    <a:pt x="41" y="6228"/>
                    <a:pt x="39" y="7136"/>
                  </a:cubicBezTo>
                  <a:cubicBezTo>
                    <a:pt x="0" y="7286"/>
                    <a:pt x="33" y="7443"/>
                    <a:pt x="19" y="7596"/>
                  </a:cubicBezTo>
                  <a:cubicBezTo>
                    <a:pt x="17" y="7526"/>
                    <a:pt x="21" y="7455"/>
                    <a:pt x="4" y="7387"/>
                  </a:cubicBezTo>
                  <a:cubicBezTo>
                    <a:pt x="0" y="5298"/>
                    <a:pt x="3" y="3209"/>
                    <a:pt x="3" y="1120"/>
                  </a:cubicBezTo>
                  <a:cubicBezTo>
                    <a:pt x="12" y="1090"/>
                    <a:pt x="19" y="1059"/>
                    <a:pt x="18" y="1027"/>
                  </a:cubicBezTo>
                  <a:cubicBezTo>
                    <a:pt x="18" y="866"/>
                    <a:pt x="18" y="705"/>
                    <a:pt x="15" y="543"/>
                  </a:cubicBezTo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Freeform 60">
              <a:extLst>
                <a:ext uri="{FF2B5EF4-FFF2-40B4-BE49-F238E27FC236}">
                  <a16:creationId xmlns:a16="http://schemas.microsoft.com/office/drawing/2014/main" id="{B0C13410-9E5D-400A-BE26-EEF9355F6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7" y="1029"/>
              <a:ext cx="44" cy="1944"/>
            </a:xfrm>
            <a:custGeom>
              <a:avLst/>
              <a:gdLst/>
              <a:ahLst/>
              <a:cxnLst>
                <a:cxn ang="0">
                  <a:pos x="194" y="240"/>
                </a:cxn>
                <a:cxn ang="0">
                  <a:pos x="208" y="0"/>
                </a:cxn>
                <a:cxn ang="0">
                  <a:pos x="209" y="539"/>
                </a:cxn>
                <a:cxn ang="0">
                  <a:pos x="219" y="782"/>
                </a:cxn>
                <a:cxn ang="0">
                  <a:pos x="220" y="7049"/>
                </a:cxn>
                <a:cxn ang="0">
                  <a:pos x="218" y="9116"/>
                </a:cxn>
                <a:cxn ang="0">
                  <a:pos x="191" y="9330"/>
                </a:cxn>
                <a:cxn ang="0">
                  <a:pos x="52" y="9666"/>
                </a:cxn>
                <a:cxn ang="0">
                  <a:pos x="0" y="9616"/>
                </a:cxn>
                <a:cxn ang="0">
                  <a:pos x="127" y="9272"/>
                </a:cxn>
                <a:cxn ang="0">
                  <a:pos x="141" y="8907"/>
                </a:cxn>
                <a:cxn ang="0">
                  <a:pos x="141" y="343"/>
                </a:cxn>
                <a:cxn ang="0">
                  <a:pos x="194" y="240"/>
                </a:cxn>
              </a:cxnLst>
              <a:rect l="0" t="0" r="r" b="b"/>
              <a:pathLst>
                <a:path w="223" h="9666">
                  <a:moveTo>
                    <a:pt x="194" y="240"/>
                  </a:moveTo>
                  <a:cubicBezTo>
                    <a:pt x="197" y="160"/>
                    <a:pt x="188" y="79"/>
                    <a:pt x="208" y="0"/>
                  </a:cubicBezTo>
                  <a:cubicBezTo>
                    <a:pt x="214" y="180"/>
                    <a:pt x="208" y="359"/>
                    <a:pt x="209" y="539"/>
                  </a:cubicBezTo>
                  <a:cubicBezTo>
                    <a:pt x="211" y="620"/>
                    <a:pt x="202" y="702"/>
                    <a:pt x="219" y="782"/>
                  </a:cubicBezTo>
                  <a:cubicBezTo>
                    <a:pt x="219" y="2871"/>
                    <a:pt x="216" y="4960"/>
                    <a:pt x="220" y="7049"/>
                  </a:cubicBezTo>
                  <a:cubicBezTo>
                    <a:pt x="214" y="7738"/>
                    <a:pt x="223" y="8427"/>
                    <a:pt x="218" y="9116"/>
                  </a:cubicBezTo>
                  <a:cubicBezTo>
                    <a:pt x="215" y="9188"/>
                    <a:pt x="204" y="9259"/>
                    <a:pt x="191" y="9330"/>
                  </a:cubicBezTo>
                  <a:cubicBezTo>
                    <a:pt x="165" y="9449"/>
                    <a:pt x="119" y="9564"/>
                    <a:pt x="52" y="9666"/>
                  </a:cubicBezTo>
                  <a:cubicBezTo>
                    <a:pt x="35" y="9650"/>
                    <a:pt x="17" y="9633"/>
                    <a:pt x="0" y="9616"/>
                  </a:cubicBezTo>
                  <a:cubicBezTo>
                    <a:pt x="67" y="9512"/>
                    <a:pt x="107" y="9393"/>
                    <a:pt x="127" y="9272"/>
                  </a:cubicBezTo>
                  <a:cubicBezTo>
                    <a:pt x="150" y="9152"/>
                    <a:pt x="138" y="9028"/>
                    <a:pt x="141" y="8907"/>
                  </a:cubicBezTo>
                  <a:cubicBezTo>
                    <a:pt x="141" y="6052"/>
                    <a:pt x="141" y="3198"/>
                    <a:pt x="141" y="343"/>
                  </a:cubicBezTo>
                  <a:cubicBezTo>
                    <a:pt x="164" y="312"/>
                    <a:pt x="196" y="282"/>
                    <a:pt x="194" y="240"/>
                  </a:cubicBezTo>
                </a:path>
              </a:pathLst>
            </a:custGeom>
            <a:solidFill>
              <a:srgbClr val="E9E9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Freeform 61">
              <a:extLst>
                <a:ext uri="{FF2B5EF4-FFF2-40B4-BE49-F238E27FC236}">
                  <a16:creationId xmlns:a16="http://schemas.microsoft.com/office/drawing/2014/main" id="{14B7BF4C-A959-403E-90A2-EE643A228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1414"/>
              <a:ext cx="15" cy="148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40" y="327"/>
                </a:cxn>
                <a:cxn ang="0">
                  <a:pos x="62" y="3"/>
                </a:cxn>
                <a:cxn ang="0">
                  <a:pos x="68" y="1308"/>
                </a:cxn>
                <a:cxn ang="0">
                  <a:pos x="70" y="2991"/>
                </a:cxn>
                <a:cxn ang="0">
                  <a:pos x="64" y="4049"/>
                </a:cxn>
                <a:cxn ang="0">
                  <a:pos x="61" y="4991"/>
                </a:cxn>
                <a:cxn ang="0">
                  <a:pos x="61" y="6391"/>
                </a:cxn>
                <a:cxn ang="0">
                  <a:pos x="59" y="7195"/>
                </a:cxn>
                <a:cxn ang="0">
                  <a:pos x="39" y="7131"/>
                </a:cxn>
                <a:cxn ang="0">
                  <a:pos x="37" y="7359"/>
                </a:cxn>
                <a:cxn ang="0">
                  <a:pos x="19" y="7275"/>
                </a:cxn>
                <a:cxn ang="0">
                  <a:pos x="10" y="6640"/>
                </a:cxn>
                <a:cxn ang="0">
                  <a:pos x="11" y="4942"/>
                </a:cxn>
                <a:cxn ang="0">
                  <a:pos x="21" y="4524"/>
                </a:cxn>
                <a:cxn ang="0">
                  <a:pos x="11" y="4307"/>
                </a:cxn>
                <a:cxn ang="0">
                  <a:pos x="10" y="141"/>
                </a:cxn>
                <a:cxn ang="0">
                  <a:pos x="19" y="0"/>
                </a:cxn>
              </a:cxnLst>
              <a:rect l="0" t="0" r="r" b="b"/>
              <a:pathLst>
                <a:path w="74" h="7359">
                  <a:moveTo>
                    <a:pt x="19" y="0"/>
                  </a:moveTo>
                  <a:cubicBezTo>
                    <a:pt x="54" y="105"/>
                    <a:pt x="23" y="218"/>
                    <a:pt x="40" y="327"/>
                  </a:cubicBezTo>
                  <a:cubicBezTo>
                    <a:pt x="67" y="220"/>
                    <a:pt x="28" y="109"/>
                    <a:pt x="62" y="3"/>
                  </a:cubicBezTo>
                  <a:cubicBezTo>
                    <a:pt x="72" y="438"/>
                    <a:pt x="68" y="873"/>
                    <a:pt x="68" y="1308"/>
                  </a:cubicBezTo>
                  <a:cubicBezTo>
                    <a:pt x="71" y="1869"/>
                    <a:pt x="69" y="2430"/>
                    <a:pt x="70" y="2991"/>
                  </a:cubicBezTo>
                  <a:cubicBezTo>
                    <a:pt x="74" y="3344"/>
                    <a:pt x="58" y="3696"/>
                    <a:pt x="64" y="4049"/>
                  </a:cubicBezTo>
                  <a:cubicBezTo>
                    <a:pt x="56" y="4363"/>
                    <a:pt x="63" y="4677"/>
                    <a:pt x="61" y="4991"/>
                  </a:cubicBezTo>
                  <a:cubicBezTo>
                    <a:pt x="61" y="5457"/>
                    <a:pt x="61" y="5924"/>
                    <a:pt x="61" y="6391"/>
                  </a:cubicBezTo>
                  <a:cubicBezTo>
                    <a:pt x="62" y="6659"/>
                    <a:pt x="67" y="6927"/>
                    <a:pt x="59" y="7195"/>
                  </a:cubicBezTo>
                  <a:cubicBezTo>
                    <a:pt x="56" y="7172"/>
                    <a:pt x="51" y="7150"/>
                    <a:pt x="39" y="7131"/>
                  </a:cubicBezTo>
                  <a:cubicBezTo>
                    <a:pt x="44" y="7207"/>
                    <a:pt x="47" y="7283"/>
                    <a:pt x="37" y="7359"/>
                  </a:cubicBezTo>
                  <a:cubicBezTo>
                    <a:pt x="11" y="7341"/>
                    <a:pt x="24" y="7302"/>
                    <a:pt x="19" y="7275"/>
                  </a:cubicBezTo>
                  <a:cubicBezTo>
                    <a:pt x="5" y="7064"/>
                    <a:pt x="13" y="6852"/>
                    <a:pt x="10" y="6640"/>
                  </a:cubicBezTo>
                  <a:cubicBezTo>
                    <a:pt x="11" y="6074"/>
                    <a:pt x="11" y="5508"/>
                    <a:pt x="11" y="4942"/>
                  </a:cubicBezTo>
                  <a:cubicBezTo>
                    <a:pt x="16" y="4803"/>
                    <a:pt x="0" y="4662"/>
                    <a:pt x="21" y="4524"/>
                  </a:cubicBezTo>
                  <a:cubicBezTo>
                    <a:pt x="7" y="4452"/>
                    <a:pt x="11" y="4379"/>
                    <a:pt x="11" y="4307"/>
                  </a:cubicBezTo>
                  <a:cubicBezTo>
                    <a:pt x="10" y="2918"/>
                    <a:pt x="11" y="1529"/>
                    <a:pt x="10" y="141"/>
                  </a:cubicBezTo>
                  <a:cubicBezTo>
                    <a:pt x="11" y="94"/>
                    <a:pt x="3" y="45"/>
                    <a:pt x="19" y="0"/>
                  </a:cubicBezTo>
                  <a:close/>
                </a:path>
              </a:pathLst>
            </a:custGeom>
            <a:solidFill>
              <a:srgbClr val="9C9D9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Freeform 62">
              <a:extLst>
                <a:ext uri="{FF2B5EF4-FFF2-40B4-BE49-F238E27FC236}">
                  <a16:creationId xmlns:a16="http://schemas.microsoft.com/office/drawing/2014/main" id="{244D6884-942E-4B06-BD3B-DF17920D9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3" y="1683"/>
              <a:ext cx="54" cy="56"/>
            </a:xfrm>
            <a:custGeom>
              <a:avLst/>
              <a:gdLst/>
              <a:ahLst/>
              <a:cxnLst>
                <a:cxn ang="0">
                  <a:pos x="10" y="66"/>
                </a:cxn>
                <a:cxn ang="0">
                  <a:pos x="144" y="1"/>
                </a:cxn>
                <a:cxn ang="0">
                  <a:pos x="269" y="58"/>
                </a:cxn>
                <a:cxn ang="0">
                  <a:pos x="268" y="227"/>
                </a:cxn>
                <a:cxn ang="0">
                  <a:pos x="210" y="270"/>
                </a:cxn>
                <a:cxn ang="0">
                  <a:pos x="24" y="255"/>
                </a:cxn>
                <a:cxn ang="0">
                  <a:pos x="10" y="66"/>
                </a:cxn>
              </a:cxnLst>
              <a:rect l="0" t="0" r="r" b="b"/>
              <a:pathLst>
                <a:path w="273" h="277">
                  <a:moveTo>
                    <a:pt x="10" y="66"/>
                  </a:moveTo>
                  <a:cubicBezTo>
                    <a:pt x="19" y="3"/>
                    <a:pt x="94" y="0"/>
                    <a:pt x="144" y="1"/>
                  </a:cubicBezTo>
                  <a:cubicBezTo>
                    <a:pt x="189" y="1"/>
                    <a:pt x="255" y="4"/>
                    <a:pt x="269" y="58"/>
                  </a:cubicBezTo>
                  <a:cubicBezTo>
                    <a:pt x="273" y="114"/>
                    <a:pt x="273" y="171"/>
                    <a:pt x="268" y="227"/>
                  </a:cubicBezTo>
                  <a:cubicBezTo>
                    <a:pt x="257" y="250"/>
                    <a:pt x="234" y="266"/>
                    <a:pt x="210" y="270"/>
                  </a:cubicBezTo>
                  <a:cubicBezTo>
                    <a:pt x="148" y="277"/>
                    <a:pt x="83" y="277"/>
                    <a:pt x="24" y="255"/>
                  </a:cubicBezTo>
                  <a:cubicBezTo>
                    <a:pt x="0" y="195"/>
                    <a:pt x="7" y="129"/>
                    <a:pt x="10" y="66"/>
                  </a:cubicBezTo>
                </a:path>
              </a:pathLst>
            </a:custGeom>
            <a:solidFill>
              <a:srgbClr val="3D3E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Freeform 63">
              <a:extLst>
                <a:ext uri="{FF2B5EF4-FFF2-40B4-BE49-F238E27FC236}">
                  <a16:creationId xmlns:a16="http://schemas.microsoft.com/office/drawing/2014/main" id="{910C136E-B19E-43AE-BE54-297FF16B1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7" y="1684"/>
              <a:ext cx="46" cy="54"/>
            </a:xfrm>
            <a:custGeom>
              <a:avLst/>
              <a:gdLst/>
              <a:ahLst/>
              <a:cxnLst>
                <a:cxn ang="0">
                  <a:pos x="5" y="47"/>
                </a:cxn>
                <a:cxn ang="0">
                  <a:pos x="86" y="9"/>
                </a:cxn>
                <a:cxn ang="0">
                  <a:pos x="228" y="42"/>
                </a:cxn>
                <a:cxn ang="0">
                  <a:pos x="227" y="232"/>
                </a:cxn>
                <a:cxn ang="0">
                  <a:pos x="4" y="229"/>
                </a:cxn>
                <a:cxn ang="0">
                  <a:pos x="5" y="47"/>
                </a:cxn>
              </a:cxnLst>
              <a:rect l="0" t="0" r="r" b="b"/>
              <a:pathLst>
                <a:path w="228" h="268">
                  <a:moveTo>
                    <a:pt x="5" y="47"/>
                  </a:moveTo>
                  <a:cubicBezTo>
                    <a:pt x="19" y="15"/>
                    <a:pt x="55" y="9"/>
                    <a:pt x="86" y="9"/>
                  </a:cubicBezTo>
                  <a:cubicBezTo>
                    <a:pt x="135" y="10"/>
                    <a:pt x="193" y="0"/>
                    <a:pt x="228" y="42"/>
                  </a:cubicBezTo>
                  <a:cubicBezTo>
                    <a:pt x="226" y="106"/>
                    <a:pt x="227" y="169"/>
                    <a:pt x="227" y="232"/>
                  </a:cubicBezTo>
                  <a:cubicBezTo>
                    <a:pt x="160" y="265"/>
                    <a:pt x="69" y="268"/>
                    <a:pt x="4" y="229"/>
                  </a:cubicBezTo>
                  <a:cubicBezTo>
                    <a:pt x="5" y="168"/>
                    <a:pt x="0" y="107"/>
                    <a:pt x="5" y="47"/>
                  </a:cubicBezTo>
                </a:path>
              </a:pathLst>
            </a:custGeom>
            <a:solidFill>
              <a:srgbClr val="03030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Freeform 64">
              <a:extLst>
                <a:ext uri="{FF2B5EF4-FFF2-40B4-BE49-F238E27FC236}">
                  <a16:creationId xmlns:a16="http://schemas.microsoft.com/office/drawing/2014/main" id="{C36B85F2-DA53-471C-B28F-23E305015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" y="2199"/>
              <a:ext cx="21" cy="711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78" y="90"/>
                </a:cxn>
                <a:cxn ang="0">
                  <a:pos x="80" y="337"/>
                </a:cxn>
                <a:cxn ang="0">
                  <a:pos x="83" y="769"/>
                </a:cxn>
                <a:cxn ang="0">
                  <a:pos x="84" y="2003"/>
                </a:cxn>
                <a:cxn ang="0">
                  <a:pos x="79" y="3168"/>
                </a:cxn>
                <a:cxn ang="0">
                  <a:pos x="108" y="3497"/>
                </a:cxn>
                <a:cxn ang="0">
                  <a:pos x="91" y="3533"/>
                </a:cxn>
                <a:cxn ang="0">
                  <a:pos x="39" y="3502"/>
                </a:cxn>
                <a:cxn ang="0">
                  <a:pos x="7" y="3290"/>
                </a:cxn>
                <a:cxn ang="0">
                  <a:pos x="9" y="2486"/>
                </a:cxn>
                <a:cxn ang="0">
                  <a:pos x="9" y="1086"/>
                </a:cxn>
                <a:cxn ang="0">
                  <a:pos x="12" y="144"/>
                </a:cxn>
                <a:cxn ang="0">
                  <a:pos x="39" y="0"/>
                </a:cxn>
              </a:cxnLst>
              <a:rect l="0" t="0" r="r" b="b"/>
              <a:pathLst>
                <a:path w="108" h="3533">
                  <a:moveTo>
                    <a:pt x="39" y="0"/>
                  </a:moveTo>
                  <a:cubicBezTo>
                    <a:pt x="68" y="21"/>
                    <a:pt x="70" y="59"/>
                    <a:pt x="78" y="90"/>
                  </a:cubicBezTo>
                  <a:cubicBezTo>
                    <a:pt x="79" y="172"/>
                    <a:pt x="76" y="255"/>
                    <a:pt x="80" y="337"/>
                  </a:cubicBezTo>
                  <a:cubicBezTo>
                    <a:pt x="94" y="481"/>
                    <a:pt x="68" y="625"/>
                    <a:pt x="83" y="769"/>
                  </a:cubicBezTo>
                  <a:cubicBezTo>
                    <a:pt x="84" y="1180"/>
                    <a:pt x="84" y="1592"/>
                    <a:pt x="84" y="2003"/>
                  </a:cubicBezTo>
                  <a:cubicBezTo>
                    <a:pt x="75" y="2391"/>
                    <a:pt x="79" y="2780"/>
                    <a:pt x="79" y="3168"/>
                  </a:cubicBezTo>
                  <a:cubicBezTo>
                    <a:pt x="90" y="3278"/>
                    <a:pt x="84" y="3389"/>
                    <a:pt x="108" y="3497"/>
                  </a:cubicBezTo>
                  <a:cubicBezTo>
                    <a:pt x="104" y="3506"/>
                    <a:pt x="95" y="3524"/>
                    <a:pt x="91" y="3533"/>
                  </a:cubicBezTo>
                  <a:cubicBezTo>
                    <a:pt x="74" y="3523"/>
                    <a:pt x="56" y="3512"/>
                    <a:pt x="39" y="3502"/>
                  </a:cubicBezTo>
                  <a:cubicBezTo>
                    <a:pt x="31" y="3431"/>
                    <a:pt x="0" y="3363"/>
                    <a:pt x="7" y="3290"/>
                  </a:cubicBezTo>
                  <a:cubicBezTo>
                    <a:pt x="15" y="3022"/>
                    <a:pt x="10" y="2754"/>
                    <a:pt x="9" y="2486"/>
                  </a:cubicBezTo>
                  <a:cubicBezTo>
                    <a:pt x="9" y="2019"/>
                    <a:pt x="9" y="1552"/>
                    <a:pt x="9" y="1086"/>
                  </a:cubicBezTo>
                  <a:cubicBezTo>
                    <a:pt x="11" y="772"/>
                    <a:pt x="4" y="458"/>
                    <a:pt x="12" y="144"/>
                  </a:cubicBezTo>
                  <a:cubicBezTo>
                    <a:pt x="27" y="98"/>
                    <a:pt x="34" y="49"/>
                    <a:pt x="39" y="0"/>
                  </a:cubicBezTo>
                </a:path>
              </a:pathLst>
            </a:custGeom>
            <a:solidFill>
              <a:srgbClr val="E1E1E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Freeform 65">
              <a:extLst>
                <a:ext uri="{FF2B5EF4-FFF2-40B4-BE49-F238E27FC236}">
                  <a16:creationId xmlns:a16="http://schemas.microsoft.com/office/drawing/2014/main" id="{97E648EB-6954-4FBF-A4EE-EB2F596DB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2396"/>
              <a:ext cx="12" cy="478"/>
            </a:xfrm>
            <a:custGeom>
              <a:avLst/>
              <a:gdLst/>
              <a:ahLst/>
              <a:cxnLst>
                <a:cxn ang="0">
                  <a:pos x="21" y="460"/>
                </a:cxn>
                <a:cxn ang="0">
                  <a:pos x="41" y="0"/>
                </a:cxn>
                <a:cxn ang="0">
                  <a:pos x="50" y="575"/>
                </a:cxn>
                <a:cxn ang="0">
                  <a:pos x="42" y="975"/>
                </a:cxn>
                <a:cxn ang="0">
                  <a:pos x="43" y="2347"/>
                </a:cxn>
                <a:cxn ang="0">
                  <a:pos x="42" y="2378"/>
                </a:cxn>
                <a:cxn ang="0">
                  <a:pos x="4" y="2318"/>
                </a:cxn>
                <a:cxn ang="0">
                  <a:pos x="6" y="251"/>
                </a:cxn>
                <a:cxn ang="0">
                  <a:pos x="21" y="460"/>
                </a:cxn>
              </a:cxnLst>
              <a:rect l="0" t="0" r="r" b="b"/>
              <a:pathLst>
                <a:path w="63" h="2378">
                  <a:moveTo>
                    <a:pt x="21" y="460"/>
                  </a:moveTo>
                  <a:cubicBezTo>
                    <a:pt x="35" y="307"/>
                    <a:pt x="2" y="150"/>
                    <a:pt x="41" y="0"/>
                  </a:cubicBezTo>
                  <a:cubicBezTo>
                    <a:pt x="63" y="191"/>
                    <a:pt x="44" y="383"/>
                    <a:pt x="50" y="575"/>
                  </a:cubicBezTo>
                  <a:cubicBezTo>
                    <a:pt x="56" y="708"/>
                    <a:pt x="40" y="841"/>
                    <a:pt x="42" y="975"/>
                  </a:cubicBezTo>
                  <a:cubicBezTo>
                    <a:pt x="40" y="1432"/>
                    <a:pt x="32" y="1890"/>
                    <a:pt x="43" y="2347"/>
                  </a:cubicBezTo>
                  <a:cubicBezTo>
                    <a:pt x="43" y="2355"/>
                    <a:pt x="42" y="2370"/>
                    <a:pt x="42" y="2378"/>
                  </a:cubicBezTo>
                  <a:cubicBezTo>
                    <a:pt x="29" y="2358"/>
                    <a:pt x="17" y="2338"/>
                    <a:pt x="4" y="2318"/>
                  </a:cubicBezTo>
                  <a:cubicBezTo>
                    <a:pt x="9" y="1629"/>
                    <a:pt x="0" y="940"/>
                    <a:pt x="6" y="251"/>
                  </a:cubicBezTo>
                  <a:cubicBezTo>
                    <a:pt x="23" y="319"/>
                    <a:pt x="19" y="390"/>
                    <a:pt x="21" y="460"/>
                  </a:cubicBezTo>
                </a:path>
              </a:pathLst>
            </a:custGeom>
            <a:solidFill>
              <a:srgbClr val="5253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Freeform 66">
              <a:extLst>
                <a:ext uri="{FF2B5EF4-FFF2-40B4-BE49-F238E27FC236}">
                  <a16:creationId xmlns:a16="http://schemas.microsoft.com/office/drawing/2014/main" id="{D8F9D011-F032-4F8B-B517-554439BD8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2848"/>
              <a:ext cx="12" cy="9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3" y="64"/>
                </a:cxn>
                <a:cxn ang="0">
                  <a:pos x="55" y="276"/>
                </a:cxn>
                <a:cxn ang="0">
                  <a:pos x="60" y="314"/>
                </a:cxn>
                <a:cxn ang="0">
                  <a:pos x="36" y="272"/>
                </a:cxn>
                <a:cxn ang="0">
                  <a:pos x="48" y="431"/>
                </a:cxn>
                <a:cxn ang="0">
                  <a:pos x="46" y="445"/>
                </a:cxn>
                <a:cxn ang="0">
                  <a:pos x="1" y="228"/>
                </a:cxn>
                <a:cxn ang="0">
                  <a:pos x="3" y="0"/>
                </a:cxn>
              </a:cxnLst>
              <a:rect l="0" t="0" r="r" b="b"/>
              <a:pathLst>
                <a:path w="60" h="445">
                  <a:moveTo>
                    <a:pt x="3" y="0"/>
                  </a:moveTo>
                  <a:cubicBezTo>
                    <a:pt x="15" y="19"/>
                    <a:pt x="20" y="41"/>
                    <a:pt x="23" y="64"/>
                  </a:cubicBezTo>
                  <a:cubicBezTo>
                    <a:pt x="16" y="137"/>
                    <a:pt x="47" y="205"/>
                    <a:pt x="55" y="276"/>
                  </a:cubicBezTo>
                  <a:cubicBezTo>
                    <a:pt x="56" y="286"/>
                    <a:pt x="59" y="304"/>
                    <a:pt x="60" y="314"/>
                  </a:cubicBezTo>
                  <a:cubicBezTo>
                    <a:pt x="54" y="303"/>
                    <a:pt x="42" y="283"/>
                    <a:pt x="36" y="272"/>
                  </a:cubicBezTo>
                  <a:cubicBezTo>
                    <a:pt x="3" y="320"/>
                    <a:pt x="47" y="378"/>
                    <a:pt x="48" y="431"/>
                  </a:cubicBezTo>
                  <a:lnTo>
                    <a:pt x="46" y="445"/>
                  </a:lnTo>
                  <a:cubicBezTo>
                    <a:pt x="19" y="376"/>
                    <a:pt x="0" y="302"/>
                    <a:pt x="1" y="228"/>
                  </a:cubicBezTo>
                  <a:cubicBezTo>
                    <a:pt x="11" y="152"/>
                    <a:pt x="8" y="76"/>
                    <a:pt x="3" y="0"/>
                  </a:cubicBezTo>
                  <a:close/>
                </a:path>
              </a:pathLst>
            </a:custGeom>
            <a:solidFill>
              <a:srgbClr val="47484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" name="Freeform 67">
              <a:extLst>
                <a:ext uri="{FF2B5EF4-FFF2-40B4-BE49-F238E27FC236}">
                  <a16:creationId xmlns:a16="http://schemas.microsoft.com/office/drawing/2014/main" id="{38DDE357-A188-43FB-BEDD-D1CCC6FE6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5" y="2862"/>
              <a:ext cx="13" cy="5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65" y="60"/>
                </a:cxn>
                <a:cxn ang="0">
                  <a:pos x="37" y="261"/>
                </a:cxn>
                <a:cxn ang="0">
                  <a:pos x="0" y="214"/>
                </a:cxn>
                <a:cxn ang="0">
                  <a:pos x="27" y="0"/>
                </a:cxn>
              </a:cxnLst>
              <a:rect l="0" t="0" r="r" b="b"/>
              <a:pathLst>
                <a:path w="65" h="261">
                  <a:moveTo>
                    <a:pt x="27" y="0"/>
                  </a:moveTo>
                  <a:cubicBezTo>
                    <a:pt x="40" y="20"/>
                    <a:pt x="52" y="40"/>
                    <a:pt x="65" y="60"/>
                  </a:cubicBezTo>
                  <a:cubicBezTo>
                    <a:pt x="63" y="128"/>
                    <a:pt x="54" y="195"/>
                    <a:pt x="37" y="261"/>
                  </a:cubicBezTo>
                  <a:cubicBezTo>
                    <a:pt x="24" y="245"/>
                    <a:pt x="12" y="229"/>
                    <a:pt x="0" y="214"/>
                  </a:cubicBezTo>
                  <a:cubicBezTo>
                    <a:pt x="13" y="143"/>
                    <a:pt x="24" y="72"/>
                    <a:pt x="27" y="0"/>
                  </a:cubicBezTo>
                </a:path>
              </a:pathLst>
            </a:custGeom>
            <a:solidFill>
              <a:srgbClr val="41424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Freeform 68">
              <a:extLst>
                <a:ext uri="{FF2B5EF4-FFF2-40B4-BE49-F238E27FC236}">
                  <a16:creationId xmlns:a16="http://schemas.microsoft.com/office/drawing/2014/main" id="{78A7CD38-2E55-4782-B1E9-D0D18A5CA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" y="2903"/>
              <a:ext cx="144" cy="140"/>
            </a:xfrm>
            <a:custGeom>
              <a:avLst/>
              <a:gdLst/>
              <a:ahLst/>
              <a:cxnLst>
                <a:cxn ang="0">
                  <a:pos x="45" y="159"/>
                </a:cxn>
                <a:cxn ang="0">
                  <a:pos x="33" y="0"/>
                </a:cxn>
                <a:cxn ang="0">
                  <a:pos x="57" y="42"/>
                </a:cxn>
                <a:cxn ang="0">
                  <a:pos x="598" y="645"/>
                </a:cxn>
                <a:cxn ang="0">
                  <a:pos x="718" y="672"/>
                </a:cxn>
                <a:cxn ang="0">
                  <a:pos x="634" y="697"/>
                </a:cxn>
                <a:cxn ang="0">
                  <a:pos x="494" y="653"/>
                </a:cxn>
                <a:cxn ang="0">
                  <a:pos x="45" y="159"/>
                </a:cxn>
              </a:cxnLst>
              <a:rect l="0" t="0" r="r" b="b"/>
              <a:pathLst>
                <a:path w="718" h="697">
                  <a:moveTo>
                    <a:pt x="45" y="159"/>
                  </a:moveTo>
                  <a:cubicBezTo>
                    <a:pt x="44" y="106"/>
                    <a:pt x="0" y="48"/>
                    <a:pt x="33" y="0"/>
                  </a:cubicBezTo>
                  <a:cubicBezTo>
                    <a:pt x="39" y="11"/>
                    <a:pt x="51" y="31"/>
                    <a:pt x="57" y="42"/>
                  </a:cubicBezTo>
                  <a:cubicBezTo>
                    <a:pt x="118" y="319"/>
                    <a:pt x="323" y="563"/>
                    <a:pt x="598" y="645"/>
                  </a:cubicBezTo>
                  <a:cubicBezTo>
                    <a:pt x="637" y="658"/>
                    <a:pt x="677" y="666"/>
                    <a:pt x="718" y="672"/>
                  </a:cubicBezTo>
                  <a:cubicBezTo>
                    <a:pt x="690" y="679"/>
                    <a:pt x="662" y="689"/>
                    <a:pt x="634" y="697"/>
                  </a:cubicBezTo>
                  <a:cubicBezTo>
                    <a:pt x="589" y="677"/>
                    <a:pt x="541" y="667"/>
                    <a:pt x="494" y="653"/>
                  </a:cubicBezTo>
                  <a:cubicBezTo>
                    <a:pt x="282" y="566"/>
                    <a:pt x="107" y="380"/>
                    <a:pt x="45" y="159"/>
                  </a:cubicBezTo>
                </a:path>
              </a:pathLst>
            </a:custGeom>
            <a:solidFill>
              <a:srgbClr val="0202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Freeform 69">
              <a:extLst>
                <a:ext uri="{FF2B5EF4-FFF2-40B4-BE49-F238E27FC236}">
                  <a16:creationId xmlns:a16="http://schemas.microsoft.com/office/drawing/2014/main" id="{9A2A7B08-DAB9-4DD7-9045-DC4BC7D00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" y="2903"/>
              <a:ext cx="131" cy="13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52" y="36"/>
                </a:cxn>
                <a:cxn ang="0">
                  <a:pos x="69" y="0"/>
                </a:cxn>
                <a:cxn ang="0">
                  <a:pos x="201" y="314"/>
                </a:cxn>
                <a:cxn ang="0">
                  <a:pos x="648" y="594"/>
                </a:cxn>
                <a:cxn ang="0">
                  <a:pos x="546" y="646"/>
                </a:cxn>
                <a:cxn ang="0">
                  <a:pos x="5" y="43"/>
                </a:cxn>
                <a:cxn ang="0">
                  <a:pos x="0" y="5"/>
                </a:cxn>
              </a:cxnLst>
              <a:rect l="0" t="0" r="r" b="b"/>
              <a:pathLst>
                <a:path w="648" h="646">
                  <a:moveTo>
                    <a:pt x="0" y="5"/>
                  </a:moveTo>
                  <a:cubicBezTo>
                    <a:pt x="17" y="15"/>
                    <a:pt x="35" y="26"/>
                    <a:pt x="52" y="36"/>
                  </a:cubicBezTo>
                  <a:cubicBezTo>
                    <a:pt x="56" y="27"/>
                    <a:pt x="65" y="9"/>
                    <a:pt x="69" y="0"/>
                  </a:cubicBezTo>
                  <a:cubicBezTo>
                    <a:pt x="95" y="111"/>
                    <a:pt x="134" y="221"/>
                    <a:pt x="201" y="314"/>
                  </a:cubicBezTo>
                  <a:cubicBezTo>
                    <a:pt x="301" y="467"/>
                    <a:pt x="473" y="557"/>
                    <a:pt x="648" y="594"/>
                  </a:cubicBezTo>
                  <a:cubicBezTo>
                    <a:pt x="608" y="598"/>
                    <a:pt x="552" y="592"/>
                    <a:pt x="546" y="646"/>
                  </a:cubicBezTo>
                  <a:cubicBezTo>
                    <a:pt x="271" y="564"/>
                    <a:pt x="66" y="320"/>
                    <a:pt x="5" y="43"/>
                  </a:cubicBezTo>
                  <a:cubicBezTo>
                    <a:pt x="4" y="33"/>
                    <a:pt x="1" y="15"/>
                    <a:pt x="0" y="5"/>
                  </a:cubicBezTo>
                </a:path>
              </a:pathLst>
            </a:custGeom>
            <a:solidFill>
              <a:srgbClr val="C9C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" name="Freeform 70">
              <a:extLst>
                <a:ext uri="{FF2B5EF4-FFF2-40B4-BE49-F238E27FC236}">
                  <a16:creationId xmlns:a16="http://schemas.microsoft.com/office/drawing/2014/main" id="{35B46CA5-1F54-4AA4-8895-D220FE83D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" y="2905"/>
              <a:ext cx="186" cy="149"/>
            </a:xfrm>
            <a:custGeom>
              <a:avLst/>
              <a:gdLst/>
              <a:ahLst/>
              <a:cxnLst>
                <a:cxn ang="0">
                  <a:pos x="889" y="0"/>
                </a:cxn>
                <a:cxn ang="0">
                  <a:pos x="926" y="47"/>
                </a:cxn>
                <a:cxn ang="0">
                  <a:pos x="460" y="645"/>
                </a:cxn>
                <a:cxn ang="0">
                  <a:pos x="79" y="740"/>
                </a:cxn>
                <a:cxn ang="0">
                  <a:pos x="0" y="688"/>
                </a:cxn>
                <a:cxn ang="0">
                  <a:pos x="73" y="687"/>
                </a:cxn>
                <a:cxn ang="0">
                  <a:pos x="750" y="336"/>
                </a:cxn>
                <a:cxn ang="0">
                  <a:pos x="889" y="0"/>
                </a:cxn>
              </a:cxnLst>
              <a:rect l="0" t="0" r="r" b="b"/>
              <a:pathLst>
                <a:path w="926" h="740">
                  <a:moveTo>
                    <a:pt x="889" y="0"/>
                  </a:moveTo>
                  <a:cubicBezTo>
                    <a:pt x="901" y="15"/>
                    <a:pt x="913" y="31"/>
                    <a:pt x="926" y="47"/>
                  </a:cubicBezTo>
                  <a:cubicBezTo>
                    <a:pt x="870" y="302"/>
                    <a:pt x="705" y="541"/>
                    <a:pt x="460" y="645"/>
                  </a:cubicBezTo>
                  <a:cubicBezTo>
                    <a:pt x="336" y="684"/>
                    <a:pt x="211" y="734"/>
                    <a:pt x="79" y="740"/>
                  </a:cubicBezTo>
                  <a:cubicBezTo>
                    <a:pt x="51" y="725"/>
                    <a:pt x="26" y="707"/>
                    <a:pt x="0" y="688"/>
                  </a:cubicBezTo>
                  <a:cubicBezTo>
                    <a:pt x="24" y="687"/>
                    <a:pt x="49" y="688"/>
                    <a:pt x="73" y="687"/>
                  </a:cubicBezTo>
                  <a:cubicBezTo>
                    <a:pt x="334" y="676"/>
                    <a:pt x="603" y="560"/>
                    <a:pt x="750" y="336"/>
                  </a:cubicBezTo>
                  <a:cubicBezTo>
                    <a:pt x="817" y="234"/>
                    <a:pt x="863" y="119"/>
                    <a:pt x="889" y="0"/>
                  </a:cubicBezTo>
                </a:path>
              </a:pathLst>
            </a:custGeom>
            <a:solidFill>
              <a:srgbClr val="292A2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" name="Freeform 71">
              <a:extLst>
                <a:ext uri="{FF2B5EF4-FFF2-40B4-BE49-F238E27FC236}">
                  <a16:creationId xmlns:a16="http://schemas.microsoft.com/office/drawing/2014/main" id="{2DE02AAF-ACF0-4124-A2A2-87A2CCB18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2963"/>
              <a:ext cx="136" cy="80"/>
            </a:xfrm>
            <a:custGeom>
              <a:avLst/>
              <a:gdLst/>
              <a:ahLst/>
              <a:cxnLst>
                <a:cxn ang="0">
                  <a:pos x="269" y="274"/>
                </a:cxn>
                <a:cxn ang="0">
                  <a:pos x="625" y="0"/>
                </a:cxn>
                <a:cxn ang="0">
                  <a:pos x="677" y="50"/>
                </a:cxn>
                <a:cxn ang="0">
                  <a:pos x="0" y="401"/>
                </a:cxn>
                <a:cxn ang="0">
                  <a:pos x="35" y="328"/>
                </a:cxn>
                <a:cxn ang="0">
                  <a:pos x="269" y="274"/>
                </a:cxn>
              </a:cxnLst>
              <a:rect l="0" t="0" r="r" b="b"/>
              <a:pathLst>
                <a:path w="677" h="401">
                  <a:moveTo>
                    <a:pt x="269" y="274"/>
                  </a:moveTo>
                  <a:cubicBezTo>
                    <a:pt x="415" y="227"/>
                    <a:pt x="541" y="128"/>
                    <a:pt x="625" y="0"/>
                  </a:cubicBezTo>
                  <a:cubicBezTo>
                    <a:pt x="642" y="17"/>
                    <a:pt x="660" y="34"/>
                    <a:pt x="677" y="50"/>
                  </a:cubicBezTo>
                  <a:cubicBezTo>
                    <a:pt x="530" y="274"/>
                    <a:pt x="261" y="390"/>
                    <a:pt x="0" y="401"/>
                  </a:cubicBezTo>
                  <a:cubicBezTo>
                    <a:pt x="12" y="376"/>
                    <a:pt x="23" y="352"/>
                    <a:pt x="35" y="328"/>
                  </a:cubicBezTo>
                  <a:cubicBezTo>
                    <a:pt x="114" y="313"/>
                    <a:pt x="194" y="303"/>
                    <a:pt x="269" y="274"/>
                  </a:cubicBezTo>
                  <a:close/>
                </a:path>
              </a:pathLst>
            </a:custGeom>
            <a:solidFill>
              <a:srgbClr val="D7D7D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" name="Freeform 72">
              <a:extLst>
                <a:ext uri="{FF2B5EF4-FFF2-40B4-BE49-F238E27FC236}">
                  <a16:creationId xmlns:a16="http://schemas.microsoft.com/office/drawing/2014/main" id="{4FEDCB88-534D-403E-85C3-822CD2340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" y="3022"/>
              <a:ext cx="460" cy="22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102" y="2"/>
                </a:cxn>
                <a:cxn ang="0">
                  <a:pos x="796" y="37"/>
                </a:cxn>
                <a:cxn ang="0">
                  <a:pos x="2289" y="38"/>
                </a:cxn>
                <a:cxn ang="0">
                  <a:pos x="2122" y="107"/>
                </a:cxn>
                <a:cxn ang="0">
                  <a:pos x="1857" y="108"/>
                </a:cxn>
                <a:cxn ang="0">
                  <a:pos x="1458" y="108"/>
                </a:cxn>
                <a:cxn ang="0">
                  <a:pos x="347" y="107"/>
                </a:cxn>
                <a:cxn ang="0">
                  <a:pos x="120" y="81"/>
                </a:cxn>
                <a:cxn ang="0">
                  <a:pos x="0" y="54"/>
                </a:cxn>
              </a:cxnLst>
              <a:rect l="0" t="0" r="r" b="b"/>
              <a:pathLst>
                <a:path w="2289" h="109">
                  <a:moveTo>
                    <a:pt x="0" y="54"/>
                  </a:moveTo>
                  <a:cubicBezTo>
                    <a:pt x="6" y="0"/>
                    <a:pt x="62" y="6"/>
                    <a:pt x="102" y="2"/>
                  </a:cubicBezTo>
                  <a:cubicBezTo>
                    <a:pt x="330" y="50"/>
                    <a:pt x="564" y="35"/>
                    <a:pt x="796" y="37"/>
                  </a:cubicBezTo>
                  <a:cubicBezTo>
                    <a:pt x="1294" y="37"/>
                    <a:pt x="1791" y="36"/>
                    <a:pt x="2289" y="38"/>
                  </a:cubicBezTo>
                  <a:cubicBezTo>
                    <a:pt x="2255" y="100"/>
                    <a:pt x="2167" y="55"/>
                    <a:pt x="2122" y="107"/>
                  </a:cubicBezTo>
                  <a:cubicBezTo>
                    <a:pt x="2034" y="108"/>
                    <a:pt x="1945" y="108"/>
                    <a:pt x="1857" y="108"/>
                  </a:cubicBezTo>
                  <a:cubicBezTo>
                    <a:pt x="1724" y="106"/>
                    <a:pt x="1591" y="109"/>
                    <a:pt x="1458" y="108"/>
                  </a:cubicBezTo>
                  <a:cubicBezTo>
                    <a:pt x="1088" y="106"/>
                    <a:pt x="718" y="109"/>
                    <a:pt x="347" y="107"/>
                  </a:cubicBezTo>
                  <a:cubicBezTo>
                    <a:pt x="271" y="105"/>
                    <a:pt x="196" y="89"/>
                    <a:pt x="120" y="81"/>
                  </a:cubicBezTo>
                  <a:cubicBezTo>
                    <a:pt x="79" y="75"/>
                    <a:pt x="39" y="67"/>
                    <a:pt x="0" y="54"/>
                  </a:cubicBezTo>
                </a:path>
              </a:pathLst>
            </a:custGeom>
            <a:solidFill>
              <a:srgbClr val="E3E3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" name="Freeform 73">
              <a:extLst>
                <a:ext uri="{FF2B5EF4-FFF2-40B4-BE49-F238E27FC236}">
                  <a16:creationId xmlns:a16="http://schemas.microsoft.com/office/drawing/2014/main" id="{FD74645D-1DAA-4410-90C2-5417E70F2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" y="3029"/>
              <a:ext cx="1560" cy="1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7759" y="1"/>
                </a:cxn>
                <a:cxn ang="0">
                  <a:pos x="7632" y="73"/>
                </a:cxn>
                <a:cxn ang="0">
                  <a:pos x="6090" y="75"/>
                </a:cxn>
                <a:cxn ang="0">
                  <a:pos x="1724" y="72"/>
                </a:cxn>
                <a:cxn ang="0">
                  <a:pos x="1715" y="72"/>
                </a:cxn>
                <a:cxn ang="0">
                  <a:pos x="1500" y="72"/>
                </a:cxn>
                <a:cxn ang="0">
                  <a:pos x="1495" y="73"/>
                </a:cxn>
                <a:cxn ang="0">
                  <a:pos x="642" y="71"/>
                </a:cxn>
                <a:cxn ang="0">
                  <a:pos x="160" y="69"/>
                </a:cxn>
                <a:cxn ang="0">
                  <a:pos x="30" y="51"/>
                </a:cxn>
                <a:cxn ang="0">
                  <a:pos x="0" y="1"/>
                </a:cxn>
              </a:cxnLst>
              <a:rect l="0" t="0" r="r" b="b"/>
              <a:pathLst>
                <a:path w="7759" h="75">
                  <a:moveTo>
                    <a:pt x="0" y="1"/>
                  </a:moveTo>
                  <a:cubicBezTo>
                    <a:pt x="2586" y="2"/>
                    <a:pt x="5172" y="0"/>
                    <a:pt x="7759" y="1"/>
                  </a:cubicBezTo>
                  <a:cubicBezTo>
                    <a:pt x="7728" y="42"/>
                    <a:pt x="7682" y="65"/>
                    <a:pt x="7632" y="73"/>
                  </a:cubicBezTo>
                  <a:cubicBezTo>
                    <a:pt x="7118" y="74"/>
                    <a:pt x="6604" y="69"/>
                    <a:pt x="6090" y="75"/>
                  </a:cubicBezTo>
                  <a:cubicBezTo>
                    <a:pt x="4635" y="70"/>
                    <a:pt x="3179" y="75"/>
                    <a:pt x="1724" y="72"/>
                  </a:cubicBezTo>
                  <a:lnTo>
                    <a:pt x="1715" y="72"/>
                  </a:lnTo>
                  <a:cubicBezTo>
                    <a:pt x="1643" y="73"/>
                    <a:pt x="1572" y="70"/>
                    <a:pt x="1500" y="72"/>
                  </a:cubicBezTo>
                  <a:lnTo>
                    <a:pt x="1495" y="73"/>
                  </a:lnTo>
                  <a:cubicBezTo>
                    <a:pt x="1211" y="71"/>
                    <a:pt x="927" y="72"/>
                    <a:pt x="642" y="71"/>
                  </a:cubicBezTo>
                  <a:cubicBezTo>
                    <a:pt x="481" y="69"/>
                    <a:pt x="321" y="72"/>
                    <a:pt x="160" y="69"/>
                  </a:cubicBezTo>
                  <a:cubicBezTo>
                    <a:pt x="117" y="58"/>
                    <a:pt x="74" y="52"/>
                    <a:pt x="30" y="51"/>
                  </a:cubicBezTo>
                  <a:cubicBezTo>
                    <a:pt x="20" y="34"/>
                    <a:pt x="10" y="18"/>
                    <a:pt x="0" y="1"/>
                  </a:cubicBezTo>
                  <a:close/>
                </a:path>
              </a:pathLst>
            </a:custGeom>
            <a:solidFill>
              <a:srgbClr val="D5D6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" name="Freeform 74">
              <a:extLst>
                <a:ext uri="{FF2B5EF4-FFF2-40B4-BE49-F238E27FC236}">
                  <a16:creationId xmlns:a16="http://schemas.microsoft.com/office/drawing/2014/main" id="{8C68FF11-EC93-406B-8413-3168927C1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" y="3029"/>
              <a:ext cx="198" cy="15"/>
            </a:xfrm>
            <a:custGeom>
              <a:avLst/>
              <a:gdLst/>
              <a:ahLst/>
              <a:cxnLst>
                <a:cxn ang="0">
                  <a:pos x="167" y="2"/>
                </a:cxn>
                <a:cxn ang="0">
                  <a:pos x="984" y="2"/>
                </a:cxn>
                <a:cxn ang="0">
                  <a:pos x="930" y="51"/>
                </a:cxn>
                <a:cxn ang="0">
                  <a:pos x="735" y="69"/>
                </a:cxn>
                <a:cxn ang="0">
                  <a:pos x="0" y="71"/>
                </a:cxn>
                <a:cxn ang="0">
                  <a:pos x="167" y="2"/>
                </a:cxn>
              </a:cxnLst>
              <a:rect l="0" t="0" r="r" b="b"/>
              <a:pathLst>
                <a:path w="984" h="74">
                  <a:moveTo>
                    <a:pt x="167" y="2"/>
                  </a:moveTo>
                  <a:cubicBezTo>
                    <a:pt x="439" y="0"/>
                    <a:pt x="711" y="1"/>
                    <a:pt x="984" y="2"/>
                  </a:cubicBezTo>
                  <a:cubicBezTo>
                    <a:pt x="971" y="22"/>
                    <a:pt x="959" y="51"/>
                    <a:pt x="930" y="51"/>
                  </a:cubicBezTo>
                  <a:cubicBezTo>
                    <a:pt x="865" y="60"/>
                    <a:pt x="798" y="48"/>
                    <a:pt x="735" y="69"/>
                  </a:cubicBezTo>
                  <a:cubicBezTo>
                    <a:pt x="490" y="74"/>
                    <a:pt x="245" y="71"/>
                    <a:pt x="0" y="71"/>
                  </a:cubicBezTo>
                  <a:cubicBezTo>
                    <a:pt x="45" y="19"/>
                    <a:pt x="133" y="64"/>
                    <a:pt x="167" y="2"/>
                  </a:cubicBezTo>
                </a:path>
              </a:pathLst>
            </a:custGeom>
            <a:solidFill>
              <a:srgbClr val="D1D1D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Freeform 75">
              <a:extLst>
                <a:ext uri="{FF2B5EF4-FFF2-40B4-BE49-F238E27FC236}">
                  <a16:creationId xmlns:a16="http://schemas.microsoft.com/office/drawing/2014/main" id="{B16B7358-3B5F-40F0-B489-57F9F4EC9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3029"/>
              <a:ext cx="773" cy="15"/>
            </a:xfrm>
            <a:custGeom>
              <a:avLst/>
              <a:gdLst/>
              <a:ahLst/>
              <a:cxnLst>
                <a:cxn ang="0">
                  <a:pos x="249" y="1"/>
                </a:cxn>
                <a:cxn ang="0">
                  <a:pos x="3686" y="0"/>
                </a:cxn>
                <a:cxn ang="0">
                  <a:pos x="3716" y="50"/>
                </a:cxn>
                <a:cxn ang="0">
                  <a:pos x="3846" y="68"/>
                </a:cxn>
                <a:cxn ang="0">
                  <a:pos x="1289" y="70"/>
                </a:cxn>
                <a:cxn ang="0">
                  <a:pos x="0" y="68"/>
                </a:cxn>
                <a:cxn ang="0">
                  <a:pos x="195" y="50"/>
                </a:cxn>
                <a:cxn ang="0">
                  <a:pos x="249" y="1"/>
                </a:cxn>
              </a:cxnLst>
              <a:rect l="0" t="0" r="r" b="b"/>
              <a:pathLst>
                <a:path w="3846" h="74">
                  <a:moveTo>
                    <a:pt x="249" y="1"/>
                  </a:moveTo>
                  <a:cubicBezTo>
                    <a:pt x="1394" y="0"/>
                    <a:pt x="2540" y="0"/>
                    <a:pt x="3686" y="0"/>
                  </a:cubicBezTo>
                  <a:cubicBezTo>
                    <a:pt x="3696" y="17"/>
                    <a:pt x="3706" y="33"/>
                    <a:pt x="3716" y="50"/>
                  </a:cubicBezTo>
                  <a:cubicBezTo>
                    <a:pt x="3760" y="51"/>
                    <a:pt x="3803" y="57"/>
                    <a:pt x="3846" y="68"/>
                  </a:cubicBezTo>
                  <a:cubicBezTo>
                    <a:pt x="2994" y="74"/>
                    <a:pt x="2142" y="68"/>
                    <a:pt x="1289" y="70"/>
                  </a:cubicBezTo>
                  <a:cubicBezTo>
                    <a:pt x="859" y="68"/>
                    <a:pt x="430" y="74"/>
                    <a:pt x="0" y="68"/>
                  </a:cubicBezTo>
                  <a:cubicBezTo>
                    <a:pt x="63" y="47"/>
                    <a:pt x="130" y="59"/>
                    <a:pt x="195" y="50"/>
                  </a:cubicBezTo>
                  <a:cubicBezTo>
                    <a:pt x="224" y="50"/>
                    <a:pt x="236" y="21"/>
                    <a:pt x="249" y="1"/>
                  </a:cubicBezTo>
                </a:path>
              </a:pathLst>
            </a:custGeom>
            <a:solidFill>
              <a:srgbClr val="C4C4C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" name="Freeform 76">
              <a:extLst>
                <a:ext uri="{FF2B5EF4-FFF2-40B4-BE49-F238E27FC236}">
                  <a16:creationId xmlns:a16="http://schemas.microsoft.com/office/drawing/2014/main" id="{2842D070-71A9-4B7B-901B-32B15B5C4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6" y="3029"/>
              <a:ext cx="282" cy="15"/>
            </a:xfrm>
            <a:custGeom>
              <a:avLst/>
              <a:gdLst/>
              <a:ahLst/>
              <a:cxnLst>
                <a:cxn ang="0">
                  <a:pos x="127" y="2"/>
                </a:cxn>
                <a:cxn ang="0">
                  <a:pos x="1404" y="0"/>
                </a:cxn>
                <a:cxn ang="0">
                  <a:pos x="1369" y="73"/>
                </a:cxn>
                <a:cxn ang="0">
                  <a:pos x="1296" y="74"/>
                </a:cxn>
                <a:cxn ang="0">
                  <a:pos x="647" y="73"/>
                </a:cxn>
                <a:cxn ang="0">
                  <a:pos x="290" y="73"/>
                </a:cxn>
                <a:cxn ang="0">
                  <a:pos x="0" y="74"/>
                </a:cxn>
                <a:cxn ang="0">
                  <a:pos x="127" y="2"/>
                </a:cxn>
              </a:cxnLst>
              <a:rect l="0" t="0" r="r" b="b"/>
              <a:pathLst>
                <a:path w="1404" h="74">
                  <a:moveTo>
                    <a:pt x="127" y="2"/>
                  </a:moveTo>
                  <a:cubicBezTo>
                    <a:pt x="553" y="0"/>
                    <a:pt x="978" y="5"/>
                    <a:pt x="1404" y="0"/>
                  </a:cubicBezTo>
                  <a:cubicBezTo>
                    <a:pt x="1392" y="24"/>
                    <a:pt x="1381" y="48"/>
                    <a:pt x="1369" y="73"/>
                  </a:cubicBezTo>
                  <a:cubicBezTo>
                    <a:pt x="1345" y="74"/>
                    <a:pt x="1320" y="73"/>
                    <a:pt x="1296" y="74"/>
                  </a:cubicBezTo>
                  <a:cubicBezTo>
                    <a:pt x="1080" y="73"/>
                    <a:pt x="863" y="72"/>
                    <a:pt x="647" y="73"/>
                  </a:cubicBezTo>
                  <a:cubicBezTo>
                    <a:pt x="528" y="73"/>
                    <a:pt x="409" y="72"/>
                    <a:pt x="290" y="73"/>
                  </a:cubicBezTo>
                  <a:cubicBezTo>
                    <a:pt x="193" y="74"/>
                    <a:pt x="97" y="73"/>
                    <a:pt x="0" y="74"/>
                  </a:cubicBezTo>
                  <a:cubicBezTo>
                    <a:pt x="50" y="66"/>
                    <a:pt x="96" y="43"/>
                    <a:pt x="127" y="2"/>
                  </a:cubicBezTo>
                  <a:close/>
                </a:path>
              </a:pathLst>
            </a:custGeom>
            <a:solidFill>
              <a:srgbClr val="E0E1E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Freeform 77">
              <a:extLst>
                <a:ext uri="{FF2B5EF4-FFF2-40B4-BE49-F238E27FC236}">
                  <a16:creationId xmlns:a16="http://schemas.microsoft.com/office/drawing/2014/main" id="{0E01213D-8DBE-4E09-BEFF-60A288C1B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3034"/>
              <a:ext cx="322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0" y="44"/>
                </a:cxn>
                <a:cxn ang="0">
                  <a:pos x="398" y="105"/>
                </a:cxn>
                <a:cxn ang="0">
                  <a:pos x="503" y="98"/>
                </a:cxn>
                <a:cxn ang="0">
                  <a:pos x="669" y="114"/>
                </a:cxn>
                <a:cxn ang="0">
                  <a:pos x="14668" y="114"/>
                </a:cxn>
                <a:cxn ang="0">
                  <a:pos x="15654" y="99"/>
                </a:cxn>
                <a:cxn ang="0">
                  <a:pos x="16035" y="4"/>
                </a:cxn>
                <a:cxn ang="0">
                  <a:pos x="15830" y="111"/>
                </a:cxn>
                <a:cxn ang="0">
                  <a:pos x="15717" y="127"/>
                </a:cxn>
                <a:cxn ang="0">
                  <a:pos x="1234" y="129"/>
                </a:cxn>
                <a:cxn ang="0">
                  <a:pos x="267" y="96"/>
                </a:cxn>
                <a:cxn ang="0">
                  <a:pos x="15" y="36"/>
                </a:cxn>
                <a:cxn ang="0">
                  <a:pos x="0" y="0"/>
                </a:cxn>
              </a:cxnLst>
              <a:rect l="0" t="0" r="r" b="b"/>
              <a:pathLst>
                <a:path w="16035" h="142">
                  <a:moveTo>
                    <a:pt x="0" y="0"/>
                  </a:moveTo>
                  <a:cubicBezTo>
                    <a:pt x="47" y="14"/>
                    <a:pt x="95" y="24"/>
                    <a:pt x="140" y="44"/>
                  </a:cubicBezTo>
                  <a:cubicBezTo>
                    <a:pt x="218" y="95"/>
                    <a:pt x="320" y="57"/>
                    <a:pt x="398" y="105"/>
                  </a:cubicBezTo>
                  <a:cubicBezTo>
                    <a:pt x="433" y="104"/>
                    <a:pt x="468" y="101"/>
                    <a:pt x="503" y="98"/>
                  </a:cubicBezTo>
                  <a:cubicBezTo>
                    <a:pt x="558" y="106"/>
                    <a:pt x="613" y="113"/>
                    <a:pt x="669" y="114"/>
                  </a:cubicBezTo>
                  <a:cubicBezTo>
                    <a:pt x="5335" y="115"/>
                    <a:pt x="10002" y="114"/>
                    <a:pt x="14668" y="114"/>
                  </a:cubicBezTo>
                  <a:cubicBezTo>
                    <a:pt x="14997" y="110"/>
                    <a:pt x="15326" y="125"/>
                    <a:pt x="15654" y="99"/>
                  </a:cubicBezTo>
                  <a:cubicBezTo>
                    <a:pt x="15786" y="93"/>
                    <a:pt x="15911" y="43"/>
                    <a:pt x="16035" y="4"/>
                  </a:cubicBezTo>
                  <a:cubicBezTo>
                    <a:pt x="15971" y="47"/>
                    <a:pt x="15897" y="73"/>
                    <a:pt x="15830" y="111"/>
                  </a:cubicBezTo>
                  <a:cubicBezTo>
                    <a:pt x="15796" y="133"/>
                    <a:pt x="15755" y="125"/>
                    <a:pt x="15717" y="127"/>
                  </a:cubicBezTo>
                  <a:cubicBezTo>
                    <a:pt x="10889" y="131"/>
                    <a:pt x="6061" y="128"/>
                    <a:pt x="1234" y="129"/>
                  </a:cubicBezTo>
                  <a:cubicBezTo>
                    <a:pt x="911" y="126"/>
                    <a:pt x="587" y="142"/>
                    <a:pt x="267" y="96"/>
                  </a:cubicBezTo>
                  <a:cubicBezTo>
                    <a:pt x="181" y="88"/>
                    <a:pt x="100" y="54"/>
                    <a:pt x="15" y="36"/>
                  </a:cubicBezTo>
                  <a:cubicBezTo>
                    <a:pt x="11" y="27"/>
                    <a:pt x="4" y="9"/>
                    <a:pt x="0" y="0"/>
                  </a:cubicBezTo>
                </a:path>
              </a:pathLst>
            </a:custGeom>
            <a:solidFill>
              <a:srgbClr val="A6A6A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" name="Freeform 78">
              <a:extLst>
                <a:ext uri="{FF2B5EF4-FFF2-40B4-BE49-F238E27FC236}">
                  <a16:creationId xmlns:a16="http://schemas.microsoft.com/office/drawing/2014/main" id="{A59362D7-16A9-4B8F-8A14-308A639BE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2" y="3038"/>
              <a:ext cx="73" cy="17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311" y="26"/>
                </a:cxn>
                <a:cxn ang="0">
                  <a:pos x="295" y="48"/>
                </a:cxn>
                <a:cxn ang="0">
                  <a:pos x="363" y="79"/>
                </a:cxn>
                <a:cxn ang="0">
                  <a:pos x="258" y="86"/>
                </a:cxn>
                <a:cxn ang="0">
                  <a:pos x="0" y="25"/>
                </a:cxn>
                <a:cxn ang="0">
                  <a:pos x="84" y="0"/>
                </a:cxn>
              </a:cxnLst>
              <a:rect l="0" t="0" r="r" b="b"/>
              <a:pathLst>
                <a:path w="363" h="86">
                  <a:moveTo>
                    <a:pt x="84" y="0"/>
                  </a:moveTo>
                  <a:cubicBezTo>
                    <a:pt x="160" y="8"/>
                    <a:pt x="235" y="24"/>
                    <a:pt x="311" y="26"/>
                  </a:cubicBezTo>
                  <a:lnTo>
                    <a:pt x="295" y="48"/>
                  </a:lnTo>
                  <a:cubicBezTo>
                    <a:pt x="318" y="57"/>
                    <a:pt x="341" y="65"/>
                    <a:pt x="363" y="79"/>
                  </a:cubicBezTo>
                  <a:cubicBezTo>
                    <a:pt x="328" y="82"/>
                    <a:pt x="293" y="85"/>
                    <a:pt x="258" y="86"/>
                  </a:cubicBezTo>
                  <a:cubicBezTo>
                    <a:pt x="180" y="38"/>
                    <a:pt x="78" y="76"/>
                    <a:pt x="0" y="25"/>
                  </a:cubicBezTo>
                  <a:cubicBezTo>
                    <a:pt x="28" y="17"/>
                    <a:pt x="56" y="7"/>
                    <a:pt x="84" y="0"/>
                  </a:cubicBezTo>
                  <a:close/>
                </a:path>
              </a:pathLst>
            </a:custGeom>
            <a:solidFill>
              <a:srgbClr val="7475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" name="Freeform 79">
              <a:extLst>
                <a:ext uri="{FF2B5EF4-FFF2-40B4-BE49-F238E27FC236}">
                  <a16:creationId xmlns:a16="http://schemas.microsoft.com/office/drawing/2014/main" id="{2C625B1D-FB26-470F-9139-966D71B99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" y="3043"/>
              <a:ext cx="239" cy="14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16" y="1"/>
                </a:cxn>
                <a:cxn ang="0">
                  <a:pos x="1127" y="2"/>
                </a:cxn>
                <a:cxn ang="0">
                  <a:pos x="1189" y="32"/>
                </a:cxn>
                <a:cxn ang="0">
                  <a:pos x="982" y="47"/>
                </a:cxn>
                <a:cxn ang="0">
                  <a:pos x="198" y="49"/>
                </a:cxn>
                <a:cxn ang="0">
                  <a:pos x="234" y="70"/>
                </a:cxn>
                <a:cxn ang="0">
                  <a:pos x="68" y="54"/>
                </a:cxn>
                <a:cxn ang="0">
                  <a:pos x="0" y="23"/>
                </a:cxn>
              </a:cxnLst>
              <a:rect l="0" t="0" r="r" b="b"/>
              <a:pathLst>
                <a:path w="1189" h="70">
                  <a:moveTo>
                    <a:pt x="0" y="23"/>
                  </a:moveTo>
                  <a:lnTo>
                    <a:pt x="16" y="1"/>
                  </a:lnTo>
                  <a:cubicBezTo>
                    <a:pt x="387" y="3"/>
                    <a:pt x="757" y="0"/>
                    <a:pt x="1127" y="2"/>
                  </a:cubicBezTo>
                  <a:cubicBezTo>
                    <a:pt x="1148" y="11"/>
                    <a:pt x="1169" y="21"/>
                    <a:pt x="1189" y="32"/>
                  </a:cubicBezTo>
                  <a:cubicBezTo>
                    <a:pt x="1122" y="53"/>
                    <a:pt x="1051" y="45"/>
                    <a:pt x="982" y="47"/>
                  </a:cubicBezTo>
                  <a:cubicBezTo>
                    <a:pt x="721" y="48"/>
                    <a:pt x="459" y="45"/>
                    <a:pt x="198" y="49"/>
                  </a:cubicBezTo>
                  <a:cubicBezTo>
                    <a:pt x="207" y="54"/>
                    <a:pt x="225" y="65"/>
                    <a:pt x="234" y="70"/>
                  </a:cubicBezTo>
                  <a:cubicBezTo>
                    <a:pt x="178" y="69"/>
                    <a:pt x="123" y="62"/>
                    <a:pt x="68" y="54"/>
                  </a:cubicBezTo>
                  <a:cubicBezTo>
                    <a:pt x="46" y="40"/>
                    <a:pt x="23" y="32"/>
                    <a:pt x="0" y="23"/>
                  </a:cubicBezTo>
                  <a:close/>
                </a:path>
              </a:pathLst>
            </a:custGeom>
            <a:solidFill>
              <a:srgbClr val="8F8F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" name="Freeform 80">
              <a:extLst>
                <a:ext uri="{FF2B5EF4-FFF2-40B4-BE49-F238E27FC236}">
                  <a16:creationId xmlns:a16="http://schemas.microsoft.com/office/drawing/2014/main" id="{6BDE90C8-102F-4160-A381-7ECA1900E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2" y="3043"/>
              <a:ext cx="3020" cy="16"/>
            </a:xfrm>
            <a:custGeom>
              <a:avLst/>
              <a:gdLst/>
              <a:ahLst/>
              <a:cxnLst>
                <a:cxn ang="0">
                  <a:pos x="929" y="2"/>
                </a:cxn>
                <a:cxn ang="0">
                  <a:pos x="1328" y="2"/>
                </a:cxn>
                <a:cxn ang="0">
                  <a:pos x="1433" y="52"/>
                </a:cxn>
                <a:cxn ang="0">
                  <a:pos x="2883" y="54"/>
                </a:cxn>
                <a:cxn ang="0">
                  <a:pos x="3243" y="38"/>
                </a:cxn>
                <a:cxn ang="0">
                  <a:pos x="3350" y="55"/>
                </a:cxn>
                <a:cxn ang="0">
                  <a:pos x="4784" y="51"/>
                </a:cxn>
                <a:cxn ang="0">
                  <a:pos x="5384" y="55"/>
                </a:cxn>
                <a:cxn ang="0">
                  <a:pos x="5619" y="44"/>
                </a:cxn>
                <a:cxn ang="0">
                  <a:pos x="5805" y="40"/>
                </a:cxn>
                <a:cxn ang="0">
                  <a:pos x="6117" y="56"/>
                </a:cxn>
                <a:cxn ang="0">
                  <a:pos x="6753" y="56"/>
                </a:cxn>
                <a:cxn ang="0">
                  <a:pos x="7233" y="54"/>
                </a:cxn>
                <a:cxn ang="0">
                  <a:pos x="7451" y="50"/>
                </a:cxn>
                <a:cxn ang="0">
                  <a:pos x="7509" y="3"/>
                </a:cxn>
                <a:cxn ang="0">
                  <a:pos x="7514" y="2"/>
                </a:cxn>
                <a:cxn ang="0">
                  <a:pos x="7523" y="32"/>
                </a:cxn>
                <a:cxn ang="0">
                  <a:pos x="7727" y="51"/>
                </a:cxn>
                <a:cxn ang="0">
                  <a:pos x="7729" y="2"/>
                </a:cxn>
                <a:cxn ang="0">
                  <a:pos x="7738" y="2"/>
                </a:cxn>
                <a:cxn ang="0">
                  <a:pos x="7739" y="32"/>
                </a:cxn>
                <a:cxn ang="0">
                  <a:pos x="7967" y="42"/>
                </a:cxn>
                <a:cxn ang="0">
                  <a:pos x="8101" y="47"/>
                </a:cxn>
                <a:cxn ang="0">
                  <a:pos x="11418" y="53"/>
                </a:cxn>
                <a:cxn ang="0">
                  <a:pos x="11876" y="50"/>
                </a:cxn>
                <a:cxn ang="0">
                  <a:pos x="12817" y="57"/>
                </a:cxn>
                <a:cxn ang="0">
                  <a:pos x="13882" y="52"/>
                </a:cxn>
                <a:cxn ang="0">
                  <a:pos x="14120" y="44"/>
                </a:cxn>
                <a:cxn ang="0">
                  <a:pos x="14293" y="2"/>
                </a:cxn>
                <a:cxn ang="0">
                  <a:pos x="14942" y="3"/>
                </a:cxn>
                <a:cxn ang="0">
                  <a:pos x="15021" y="55"/>
                </a:cxn>
                <a:cxn ang="0">
                  <a:pos x="14035" y="70"/>
                </a:cxn>
                <a:cxn ang="0">
                  <a:pos x="36" y="70"/>
                </a:cxn>
                <a:cxn ang="0">
                  <a:pos x="0" y="49"/>
                </a:cxn>
                <a:cxn ang="0">
                  <a:pos x="784" y="47"/>
                </a:cxn>
                <a:cxn ang="0">
                  <a:pos x="991" y="32"/>
                </a:cxn>
                <a:cxn ang="0">
                  <a:pos x="929" y="2"/>
                </a:cxn>
              </a:cxnLst>
              <a:rect l="0" t="0" r="r" b="b"/>
              <a:pathLst>
                <a:path w="15021" h="81">
                  <a:moveTo>
                    <a:pt x="929" y="2"/>
                  </a:moveTo>
                  <a:cubicBezTo>
                    <a:pt x="1062" y="3"/>
                    <a:pt x="1195" y="0"/>
                    <a:pt x="1328" y="2"/>
                  </a:cubicBezTo>
                  <a:cubicBezTo>
                    <a:pt x="1355" y="33"/>
                    <a:pt x="1389" y="58"/>
                    <a:pt x="1433" y="52"/>
                  </a:cubicBezTo>
                  <a:cubicBezTo>
                    <a:pt x="1916" y="53"/>
                    <a:pt x="2400" y="60"/>
                    <a:pt x="2883" y="54"/>
                  </a:cubicBezTo>
                  <a:cubicBezTo>
                    <a:pt x="3003" y="56"/>
                    <a:pt x="3124" y="59"/>
                    <a:pt x="3243" y="38"/>
                  </a:cubicBezTo>
                  <a:cubicBezTo>
                    <a:pt x="3280" y="28"/>
                    <a:pt x="3313" y="55"/>
                    <a:pt x="3350" y="55"/>
                  </a:cubicBezTo>
                  <a:cubicBezTo>
                    <a:pt x="3828" y="48"/>
                    <a:pt x="4306" y="56"/>
                    <a:pt x="4784" y="51"/>
                  </a:cubicBezTo>
                  <a:cubicBezTo>
                    <a:pt x="4984" y="56"/>
                    <a:pt x="5184" y="49"/>
                    <a:pt x="5384" y="55"/>
                  </a:cubicBezTo>
                  <a:cubicBezTo>
                    <a:pt x="5463" y="60"/>
                    <a:pt x="5540" y="31"/>
                    <a:pt x="5619" y="44"/>
                  </a:cubicBezTo>
                  <a:cubicBezTo>
                    <a:pt x="5681" y="55"/>
                    <a:pt x="5744" y="50"/>
                    <a:pt x="5805" y="40"/>
                  </a:cubicBezTo>
                  <a:cubicBezTo>
                    <a:pt x="5909" y="42"/>
                    <a:pt x="6013" y="49"/>
                    <a:pt x="6117" y="56"/>
                  </a:cubicBezTo>
                  <a:cubicBezTo>
                    <a:pt x="6329" y="51"/>
                    <a:pt x="6541" y="62"/>
                    <a:pt x="6753" y="56"/>
                  </a:cubicBezTo>
                  <a:cubicBezTo>
                    <a:pt x="6913" y="58"/>
                    <a:pt x="7073" y="41"/>
                    <a:pt x="7233" y="54"/>
                  </a:cubicBezTo>
                  <a:cubicBezTo>
                    <a:pt x="7306" y="51"/>
                    <a:pt x="7379" y="51"/>
                    <a:pt x="7451" y="50"/>
                  </a:cubicBezTo>
                  <a:cubicBezTo>
                    <a:pt x="7484" y="57"/>
                    <a:pt x="7503" y="32"/>
                    <a:pt x="7509" y="3"/>
                  </a:cubicBezTo>
                  <a:lnTo>
                    <a:pt x="7514" y="2"/>
                  </a:lnTo>
                  <a:cubicBezTo>
                    <a:pt x="7516" y="9"/>
                    <a:pt x="7521" y="25"/>
                    <a:pt x="7523" y="32"/>
                  </a:cubicBezTo>
                  <a:cubicBezTo>
                    <a:pt x="7589" y="52"/>
                    <a:pt x="7659" y="52"/>
                    <a:pt x="7727" y="51"/>
                  </a:cubicBezTo>
                  <a:cubicBezTo>
                    <a:pt x="7728" y="39"/>
                    <a:pt x="7729" y="14"/>
                    <a:pt x="7729" y="2"/>
                  </a:cubicBezTo>
                  <a:lnTo>
                    <a:pt x="7738" y="2"/>
                  </a:lnTo>
                  <a:cubicBezTo>
                    <a:pt x="7738" y="10"/>
                    <a:pt x="7739" y="25"/>
                    <a:pt x="7739" y="32"/>
                  </a:cubicBezTo>
                  <a:cubicBezTo>
                    <a:pt x="7815" y="36"/>
                    <a:pt x="7891" y="61"/>
                    <a:pt x="7967" y="42"/>
                  </a:cubicBezTo>
                  <a:cubicBezTo>
                    <a:pt x="8012" y="28"/>
                    <a:pt x="8056" y="43"/>
                    <a:pt x="8101" y="47"/>
                  </a:cubicBezTo>
                  <a:cubicBezTo>
                    <a:pt x="9206" y="50"/>
                    <a:pt x="10312" y="49"/>
                    <a:pt x="11418" y="53"/>
                  </a:cubicBezTo>
                  <a:cubicBezTo>
                    <a:pt x="11571" y="53"/>
                    <a:pt x="11723" y="50"/>
                    <a:pt x="11876" y="50"/>
                  </a:cubicBezTo>
                  <a:cubicBezTo>
                    <a:pt x="12190" y="67"/>
                    <a:pt x="12504" y="50"/>
                    <a:pt x="12817" y="57"/>
                  </a:cubicBezTo>
                  <a:cubicBezTo>
                    <a:pt x="13172" y="51"/>
                    <a:pt x="13527" y="53"/>
                    <a:pt x="13882" y="52"/>
                  </a:cubicBezTo>
                  <a:cubicBezTo>
                    <a:pt x="13961" y="52"/>
                    <a:pt x="14042" y="63"/>
                    <a:pt x="14120" y="44"/>
                  </a:cubicBezTo>
                  <a:cubicBezTo>
                    <a:pt x="14178" y="28"/>
                    <a:pt x="14249" y="55"/>
                    <a:pt x="14293" y="2"/>
                  </a:cubicBezTo>
                  <a:cubicBezTo>
                    <a:pt x="14509" y="1"/>
                    <a:pt x="14726" y="2"/>
                    <a:pt x="14942" y="3"/>
                  </a:cubicBezTo>
                  <a:cubicBezTo>
                    <a:pt x="14968" y="22"/>
                    <a:pt x="14993" y="40"/>
                    <a:pt x="15021" y="55"/>
                  </a:cubicBezTo>
                  <a:cubicBezTo>
                    <a:pt x="14693" y="81"/>
                    <a:pt x="14364" y="66"/>
                    <a:pt x="14035" y="70"/>
                  </a:cubicBezTo>
                  <a:cubicBezTo>
                    <a:pt x="9369" y="70"/>
                    <a:pt x="4702" y="71"/>
                    <a:pt x="36" y="70"/>
                  </a:cubicBezTo>
                  <a:cubicBezTo>
                    <a:pt x="27" y="65"/>
                    <a:pt x="9" y="54"/>
                    <a:pt x="0" y="49"/>
                  </a:cubicBezTo>
                  <a:cubicBezTo>
                    <a:pt x="261" y="45"/>
                    <a:pt x="523" y="48"/>
                    <a:pt x="784" y="47"/>
                  </a:cubicBezTo>
                  <a:cubicBezTo>
                    <a:pt x="853" y="45"/>
                    <a:pt x="924" y="53"/>
                    <a:pt x="991" y="32"/>
                  </a:cubicBezTo>
                  <a:cubicBezTo>
                    <a:pt x="971" y="21"/>
                    <a:pt x="950" y="11"/>
                    <a:pt x="929" y="2"/>
                  </a:cubicBezTo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Freeform 81">
              <a:extLst>
                <a:ext uri="{FF2B5EF4-FFF2-40B4-BE49-F238E27FC236}">
                  <a16:creationId xmlns:a16="http://schemas.microsoft.com/office/drawing/2014/main" id="{390BAE19-CCBE-49ED-8DAB-58DA6F959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9" y="3043"/>
              <a:ext cx="1090" cy="1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65" y="2"/>
                </a:cxn>
                <a:cxn ang="0">
                  <a:pos x="1000" y="0"/>
                </a:cxn>
                <a:cxn ang="0">
                  <a:pos x="2289" y="2"/>
                </a:cxn>
                <a:cxn ang="0">
                  <a:pos x="4846" y="0"/>
                </a:cxn>
                <a:cxn ang="0">
                  <a:pos x="5328" y="2"/>
                </a:cxn>
                <a:cxn ang="0">
                  <a:pos x="5425" y="57"/>
                </a:cxn>
                <a:cxn ang="0">
                  <a:pos x="4789" y="57"/>
                </a:cxn>
                <a:cxn ang="0">
                  <a:pos x="4477" y="41"/>
                </a:cxn>
                <a:cxn ang="0">
                  <a:pos x="4291" y="45"/>
                </a:cxn>
                <a:cxn ang="0">
                  <a:pos x="4056" y="56"/>
                </a:cxn>
                <a:cxn ang="0">
                  <a:pos x="3456" y="52"/>
                </a:cxn>
                <a:cxn ang="0">
                  <a:pos x="2022" y="56"/>
                </a:cxn>
                <a:cxn ang="0">
                  <a:pos x="1915" y="39"/>
                </a:cxn>
                <a:cxn ang="0">
                  <a:pos x="1555" y="55"/>
                </a:cxn>
                <a:cxn ang="0">
                  <a:pos x="105" y="53"/>
                </a:cxn>
                <a:cxn ang="0">
                  <a:pos x="0" y="3"/>
                </a:cxn>
              </a:cxnLst>
              <a:rect l="0" t="0" r="r" b="b"/>
              <a:pathLst>
                <a:path w="5425" h="63">
                  <a:moveTo>
                    <a:pt x="0" y="3"/>
                  </a:moveTo>
                  <a:cubicBezTo>
                    <a:pt x="88" y="3"/>
                    <a:pt x="177" y="3"/>
                    <a:pt x="265" y="2"/>
                  </a:cubicBezTo>
                  <a:cubicBezTo>
                    <a:pt x="510" y="2"/>
                    <a:pt x="755" y="5"/>
                    <a:pt x="1000" y="0"/>
                  </a:cubicBezTo>
                  <a:cubicBezTo>
                    <a:pt x="1430" y="6"/>
                    <a:pt x="1859" y="0"/>
                    <a:pt x="2289" y="2"/>
                  </a:cubicBezTo>
                  <a:cubicBezTo>
                    <a:pt x="3142" y="0"/>
                    <a:pt x="3994" y="6"/>
                    <a:pt x="4846" y="0"/>
                  </a:cubicBezTo>
                  <a:cubicBezTo>
                    <a:pt x="5007" y="3"/>
                    <a:pt x="5167" y="0"/>
                    <a:pt x="5328" y="2"/>
                  </a:cubicBezTo>
                  <a:cubicBezTo>
                    <a:pt x="5346" y="40"/>
                    <a:pt x="5388" y="49"/>
                    <a:pt x="5425" y="57"/>
                  </a:cubicBezTo>
                  <a:cubicBezTo>
                    <a:pt x="5213" y="63"/>
                    <a:pt x="5001" y="52"/>
                    <a:pt x="4789" y="57"/>
                  </a:cubicBezTo>
                  <a:cubicBezTo>
                    <a:pt x="4685" y="50"/>
                    <a:pt x="4581" y="43"/>
                    <a:pt x="4477" y="41"/>
                  </a:cubicBezTo>
                  <a:cubicBezTo>
                    <a:pt x="4416" y="51"/>
                    <a:pt x="4353" y="56"/>
                    <a:pt x="4291" y="45"/>
                  </a:cubicBezTo>
                  <a:cubicBezTo>
                    <a:pt x="4212" y="32"/>
                    <a:pt x="4135" y="61"/>
                    <a:pt x="4056" y="56"/>
                  </a:cubicBezTo>
                  <a:cubicBezTo>
                    <a:pt x="3856" y="50"/>
                    <a:pt x="3656" y="57"/>
                    <a:pt x="3456" y="52"/>
                  </a:cubicBezTo>
                  <a:cubicBezTo>
                    <a:pt x="2978" y="57"/>
                    <a:pt x="2500" y="49"/>
                    <a:pt x="2022" y="56"/>
                  </a:cubicBezTo>
                  <a:cubicBezTo>
                    <a:pt x="1985" y="56"/>
                    <a:pt x="1952" y="29"/>
                    <a:pt x="1915" y="39"/>
                  </a:cubicBezTo>
                  <a:cubicBezTo>
                    <a:pt x="1796" y="60"/>
                    <a:pt x="1675" y="57"/>
                    <a:pt x="1555" y="55"/>
                  </a:cubicBezTo>
                  <a:cubicBezTo>
                    <a:pt x="1072" y="61"/>
                    <a:pt x="588" y="54"/>
                    <a:pt x="105" y="53"/>
                  </a:cubicBezTo>
                  <a:cubicBezTo>
                    <a:pt x="61" y="59"/>
                    <a:pt x="27" y="34"/>
                    <a:pt x="0" y="3"/>
                  </a:cubicBezTo>
                </a:path>
              </a:pathLst>
            </a:custGeom>
            <a:solidFill>
              <a:srgbClr val="4A4C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" name="Freeform 82">
              <a:extLst>
                <a:ext uri="{FF2B5EF4-FFF2-40B4-BE49-F238E27FC236}">
                  <a16:creationId xmlns:a16="http://schemas.microsoft.com/office/drawing/2014/main" id="{A77877B8-4B01-483E-9FFD-EF68DBAF8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" y="3043"/>
              <a:ext cx="172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53" y="2"/>
                </a:cxn>
                <a:cxn ang="0">
                  <a:pos x="795" y="49"/>
                </a:cxn>
                <a:cxn ang="0">
                  <a:pos x="577" y="53"/>
                </a:cxn>
                <a:cxn ang="0">
                  <a:pos x="97" y="55"/>
                </a:cxn>
                <a:cxn ang="0">
                  <a:pos x="0" y="0"/>
                </a:cxn>
              </a:cxnLst>
              <a:rect l="0" t="0" r="r" b="b"/>
              <a:pathLst>
                <a:path w="853" h="57">
                  <a:moveTo>
                    <a:pt x="0" y="0"/>
                  </a:moveTo>
                  <a:cubicBezTo>
                    <a:pt x="285" y="1"/>
                    <a:pt x="569" y="0"/>
                    <a:pt x="853" y="2"/>
                  </a:cubicBezTo>
                  <a:cubicBezTo>
                    <a:pt x="847" y="31"/>
                    <a:pt x="828" y="56"/>
                    <a:pt x="795" y="49"/>
                  </a:cubicBezTo>
                  <a:cubicBezTo>
                    <a:pt x="723" y="50"/>
                    <a:pt x="650" y="50"/>
                    <a:pt x="577" y="53"/>
                  </a:cubicBezTo>
                  <a:cubicBezTo>
                    <a:pt x="417" y="40"/>
                    <a:pt x="257" y="57"/>
                    <a:pt x="97" y="55"/>
                  </a:cubicBezTo>
                  <a:cubicBezTo>
                    <a:pt x="60" y="47"/>
                    <a:pt x="18" y="38"/>
                    <a:pt x="0" y="0"/>
                  </a:cubicBez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Freeform 83">
              <a:extLst>
                <a:ext uri="{FF2B5EF4-FFF2-40B4-BE49-F238E27FC236}">
                  <a16:creationId xmlns:a16="http://schemas.microsoft.com/office/drawing/2014/main" id="{47CF65B2-6C5C-424B-899E-B779E28D4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" y="3043"/>
              <a:ext cx="43" cy="1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15" y="2"/>
                </a:cxn>
                <a:cxn ang="0">
                  <a:pos x="213" y="51"/>
                </a:cxn>
                <a:cxn ang="0">
                  <a:pos x="9" y="32"/>
                </a:cxn>
                <a:cxn ang="0">
                  <a:pos x="0" y="2"/>
                </a:cxn>
              </a:cxnLst>
              <a:rect l="0" t="0" r="r" b="b"/>
              <a:pathLst>
                <a:path w="215" h="52">
                  <a:moveTo>
                    <a:pt x="0" y="2"/>
                  </a:moveTo>
                  <a:cubicBezTo>
                    <a:pt x="72" y="0"/>
                    <a:pt x="143" y="3"/>
                    <a:pt x="215" y="2"/>
                  </a:cubicBezTo>
                  <a:cubicBezTo>
                    <a:pt x="215" y="14"/>
                    <a:pt x="214" y="39"/>
                    <a:pt x="213" y="51"/>
                  </a:cubicBezTo>
                  <a:cubicBezTo>
                    <a:pt x="145" y="52"/>
                    <a:pt x="75" y="52"/>
                    <a:pt x="9" y="32"/>
                  </a:cubicBezTo>
                  <a:cubicBezTo>
                    <a:pt x="7" y="25"/>
                    <a:pt x="2" y="9"/>
                    <a:pt x="0" y="2"/>
                  </a:cubicBez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" name="Freeform 84">
              <a:extLst>
                <a:ext uri="{FF2B5EF4-FFF2-40B4-BE49-F238E27FC236}">
                  <a16:creationId xmlns:a16="http://schemas.microsoft.com/office/drawing/2014/main" id="{FE6913F6-F056-4425-AA52-730BA0CF8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" y="3043"/>
              <a:ext cx="897" cy="1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4366" y="5"/>
                </a:cxn>
                <a:cxn ang="0">
                  <a:pos x="4462" y="36"/>
                </a:cxn>
                <a:cxn ang="0">
                  <a:pos x="4138" y="50"/>
                </a:cxn>
                <a:cxn ang="0">
                  <a:pos x="3680" y="53"/>
                </a:cxn>
                <a:cxn ang="0">
                  <a:pos x="363" y="47"/>
                </a:cxn>
                <a:cxn ang="0">
                  <a:pos x="229" y="42"/>
                </a:cxn>
                <a:cxn ang="0">
                  <a:pos x="1" y="32"/>
                </a:cxn>
                <a:cxn ang="0">
                  <a:pos x="0" y="2"/>
                </a:cxn>
              </a:cxnLst>
              <a:rect l="0" t="0" r="r" b="b"/>
              <a:pathLst>
                <a:path w="4462" h="61">
                  <a:moveTo>
                    <a:pt x="0" y="2"/>
                  </a:moveTo>
                  <a:cubicBezTo>
                    <a:pt x="1455" y="5"/>
                    <a:pt x="2911" y="0"/>
                    <a:pt x="4366" y="5"/>
                  </a:cubicBezTo>
                  <a:cubicBezTo>
                    <a:pt x="4396" y="21"/>
                    <a:pt x="4428" y="31"/>
                    <a:pt x="4462" y="36"/>
                  </a:cubicBezTo>
                  <a:cubicBezTo>
                    <a:pt x="4354" y="34"/>
                    <a:pt x="4242" y="15"/>
                    <a:pt x="4138" y="50"/>
                  </a:cubicBezTo>
                  <a:cubicBezTo>
                    <a:pt x="3985" y="50"/>
                    <a:pt x="3833" y="53"/>
                    <a:pt x="3680" y="53"/>
                  </a:cubicBezTo>
                  <a:cubicBezTo>
                    <a:pt x="2574" y="49"/>
                    <a:pt x="1468" y="50"/>
                    <a:pt x="363" y="47"/>
                  </a:cubicBezTo>
                  <a:cubicBezTo>
                    <a:pt x="318" y="43"/>
                    <a:pt x="274" y="28"/>
                    <a:pt x="229" y="42"/>
                  </a:cubicBezTo>
                  <a:cubicBezTo>
                    <a:pt x="153" y="61"/>
                    <a:pt x="77" y="36"/>
                    <a:pt x="1" y="32"/>
                  </a:cubicBezTo>
                  <a:cubicBezTo>
                    <a:pt x="1" y="25"/>
                    <a:pt x="0" y="10"/>
                    <a:pt x="0" y="2"/>
                  </a:cubicBezTo>
                  <a:close/>
                </a:path>
              </a:pathLst>
            </a:custGeom>
            <a:solidFill>
              <a:srgbClr val="1819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Freeform 85">
              <a:extLst>
                <a:ext uri="{FF2B5EF4-FFF2-40B4-BE49-F238E27FC236}">
                  <a16:creationId xmlns:a16="http://schemas.microsoft.com/office/drawing/2014/main" id="{4536ABA2-9557-4520-9AD3-858686490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0" y="3043"/>
              <a:ext cx="414" cy="13"/>
            </a:xfrm>
            <a:custGeom>
              <a:avLst/>
              <a:gdLst/>
              <a:ahLst/>
              <a:cxnLst>
                <a:cxn ang="0">
                  <a:pos x="228" y="6"/>
                </a:cxn>
                <a:cxn ang="0">
                  <a:pos x="1770" y="4"/>
                </a:cxn>
                <a:cxn ang="0">
                  <a:pos x="2060" y="3"/>
                </a:cxn>
                <a:cxn ang="0">
                  <a:pos x="2006" y="53"/>
                </a:cxn>
                <a:cxn ang="0">
                  <a:pos x="941" y="58"/>
                </a:cxn>
                <a:cxn ang="0">
                  <a:pos x="0" y="51"/>
                </a:cxn>
                <a:cxn ang="0">
                  <a:pos x="324" y="37"/>
                </a:cxn>
                <a:cxn ang="0">
                  <a:pos x="228" y="6"/>
                </a:cxn>
              </a:cxnLst>
              <a:rect l="0" t="0" r="r" b="b"/>
              <a:pathLst>
                <a:path w="2060" h="68">
                  <a:moveTo>
                    <a:pt x="228" y="6"/>
                  </a:moveTo>
                  <a:cubicBezTo>
                    <a:pt x="742" y="0"/>
                    <a:pt x="1256" y="5"/>
                    <a:pt x="1770" y="4"/>
                  </a:cubicBezTo>
                  <a:cubicBezTo>
                    <a:pt x="1867" y="3"/>
                    <a:pt x="1963" y="4"/>
                    <a:pt x="2060" y="3"/>
                  </a:cubicBezTo>
                  <a:cubicBezTo>
                    <a:pt x="2042" y="20"/>
                    <a:pt x="2024" y="36"/>
                    <a:pt x="2006" y="53"/>
                  </a:cubicBezTo>
                  <a:cubicBezTo>
                    <a:pt x="1651" y="54"/>
                    <a:pt x="1296" y="52"/>
                    <a:pt x="941" y="58"/>
                  </a:cubicBezTo>
                  <a:cubicBezTo>
                    <a:pt x="628" y="51"/>
                    <a:pt x="314" y="68"/>
                    <a:pt x="0" y="51"/>
                  </a:cubicBezTo>
                  <a:cubicBezTo>
                    <a:pt x="104" y="16"/>
                    <a:pt x="216" y="35"/>
                    <a:pt x="324" y="37"/>
                  </a:cubicBezTo>
                  <a:cubicBezTo>
                    <a:pt x="290" y="32"/>
                    <a:pt x="258" y="22"/>
                    <a:pt x="228" y="6"/>
                  </a:cubicBezTo>
                  <a:close/>
                </a:path>
              </a:pathLst>
            </a:custGeom>
            <a:solidFill>
              <a:srgbClr val="4142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" name="Freeform 86">
              <a:extLst>
                <a:ext uri="{FF2B5EF4-FFF2-40B4-BE49-F238E27FC236}">
                  <a16:creationId xmlns:a16="http://schemas.microsoft.com/office/drawing/2014/main" id="{96A54067-462A-4645-AFDF-B1BBD5E52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3" y="3043"/>
              <a:ext cx="83" cy="13"/>
            </a:xfrm>
            <a:custGeom>
              <a:avLst/>
              <a:gdLst/>
              <a:ahLst/>
              <a:cxnLst>
                <a:cxn ang="0">
                  <a:pos x="54" y="1"/>
                </a:cxn>
                <a:cxn ang="0">
                  <a:pos x="411" y="1"/>
                </a:cxn>
                <a:cxn ang="0">
                  <a:pos x="238" y="43"/>
                </a:cxn>
                <a:cxn ang="0">
                  <a:pos x="0" y="51"/>
                </a:cxn>
                <a:cxn ang="0">
                  <a:pos x="54" y="1"/>
                </a:cxn>
              </a:cxnLst>
              <a:rect l="0" t="0" r="r" b="b"/>
              <a:pathLst>
                <a:path w="411" h="62">
                  <a:moveTo>
                    <a:pt x="54" y="1"/>
                  </a:moveTo>
                  <a:cubicBezTo>
                    <a:pt x="173" y="0"/>
                    <a:pt x="292" y="1"/>
                    <a:pt x="411" y="1"/>
                  </a:cubicBezTo>
                  <a:cubicBezTo>
                    <a:pt x="367" y="54"/>
                    <a:pt x="296" y="27"/>
                    <a:pt x="238" y="43"/>
                  </a:cubicBezTo>
                  <a:cubicBezTo>
                    <a:pt x="160" y="62"/>
                    <a:pt x="79" y="51"/>
                    <a:pt x="0" y="51"/>
                  </a:cubicBezTo>
                  <a:cubicBezTo>
                    <a:pt x="18" y="34"/>
                    <a:pt x="36" y="18"/>
                    <a:pt x="54" y="1"/>
                  </a:cubicBezTo>
                </a:path>
              </a:pathLst>
            </a:custGeom>
            <a:solidFill>
              <a:srgbClr val="5D5E6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40" name="Date Placeholder 3">
            <a:extLst>
              <a:ext uri="{FF2B5EF4-FFF2-40B4-BE49-F238E27FC236}">
                <a16:creationId xmlns:a16="http://schemas.microsoft.com/office/drawing/2014/main" id="{1BFBA3B4-31B1-42FD-9D2E-67D8E5E611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41" name="Footer Placeholder 4">
            <a:extLst>
              <a:ext uri="{FF2B5EF4-FFF2-40B4-BE49-F238E27FC236}">
                <a16:creationId xmlns:a16="http://schemas.microsoft.com/office/drawing/2014/main" id="{EF60BA7F-D8DD-4895-918B-1F0E1C93D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2" name="Slide Number Placeholder 5">
            <a:extLst>
              <a:ext uri="{FF2B5EF4-FFF2-40B4-BE49-F238E27FC236}">
                <a16:creationId xmlns:a16="http://schemas.microsoft.com/office/drawing/2014/main" id="{EDDB9F20-6040-43D7-9C79-3E7BB6220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7" name="Content Placeholder 2">
            <a:extLst>
              <a:ext uri="{FF2B5EF4-FFF2-40B4-BE49-F238E27FC236}">
                <a16:creationId xmlns:a16="http://schemas.microsoft.com/office/drawing/2014/main" id="{6A91C538-EADD-4BA5-A6E9-080FEDFA04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9" name="Title 1">
            <a:extLst>
              <a:ext uri="{FF2B5EF4-FFF2-40B4-BE49-F238E27FC236}">
                <a16:creationId xmlns:a16="http://schemas.microsoft.com/office/drawing/2014/main" id="{7EEE91A0-6D2B-4765-81F6-569D959D9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43" name="Picture 142" descr="Text, logo&#10;&#10;Description automatically generated">
            <a:extLst>
              <a:ext uri="{FF2B5EF4-FFF2-40B4-BE49-F238E27FC236}">
                <a16:creationId xmlns:a16="http://schemas.microsoft.com/office/drawing/2014/main" id="{EABE2D95-FC6C-471F-A7BD-D62609BDBD9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079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47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Notebook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0C6B2-265D-4E8E-A3A1-4EB387AA1C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" y="0"/>
            <a:ext cx="8215873" cy="6857143"/>
          </a:xfrm>
          <a:prstGeom prst="rect">
            <a:avLst/>
          </a:prstGeom>
        </p:spPr>
      </p:pic>
      <p:pic>
        <p:nvPicPr>
          <p:cNvPr id="137" name="Laptop" descr="laptop.png">
            <a:extLst>
              <a:ext uri="{FF2B5EF4-FFF2-40B4-BE49-F238E27FC236}">
                <a16:creationId xmlns:a16="http://schemas.microsoft.com/office/drawing/2014/main" id="{91E6A547-0933-46FE-B473-4582A8F78D8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794699" y="1818313"/>
            <a:ext cx="5233743" cy="3069373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B1F87D76-4DE9-4216-B8B7-FDC0F318A8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6D1C9EE8-3E21-4E88-81A5-0805D2A41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53F7295-D02B-4245-AF4E-A948C0F08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ED7A1817-7FF7-4513-A354-FEA653E6D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EBEDA9EE-D747-4898-B265-D4A27F4AE0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 descr="Text, logo&#10;&#10;Description automatically generated">
            <a:extLst>
              <a:ext uri="{FF2B5EF4-FFF2-40B4-BE49-F238E27FC236}">
                <a16:creationId xmlns:a16="http://schemas.microsoft.com/office/drawing/2014/main" id="{EC3012E9-1512-4C5A-A7A5-6DA35765610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882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C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0C6B2-265D-4E8E-A3A1-4EB387AA1C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" y="0"/>
            <a:ext cx="8215873" cy="6857143"/>
          </a:xfrm>
          <a:prstGeom prst="rect">
            <a:avLst/>
          </a:prstGeom>
        </p:spPr>
      </p:pic>
      <p:pic>
        <p:nvPicPr>
          <p:cNvPr id="12" name="Computer screeb" descr="imac-no-shadow-window-cut-out.png">
            <a:extLst>
              <a:ext uri="{FF2B5EF4-FFF2-40B4-BE49-F238E27FC236}">
                <a16:creationId xmlns:a16="http://schemas.microsoft.com/office/drawing/2014/main" id="{9AC150A2-0051-4E08-8B1F-FD4CCACE61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216924" y="1692336"/>
            <a:ext cx="4704083" cy="3753187"/>
          </a:xfrm>
          <a:prstGeom prst="rect">
            <a:avLst/>
          </a:prstGeom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259AF5F6-24A6-490E-9982-81133D1CDB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B543BEF3-79F3-4BBA-B23E-CC4E12B2F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B2869B86-66E5-40D0-96A0-B790515C7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326EBD6D-6295-4288-8C07-A6579E21A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EA9B2968-A223-4842-8192-D10C16C330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3" name="Picture 12" descr="Text, logo&#10;&#10;Description automatically generated">
            <a:extLst>
              <a:ext uri="{FF2B5EF4-FFF2-40B4-BE49-F238E27FC236}">
                <a16:creationId xmlns:a16="http://schemas.microsoft.com/office/drawing/2014/main" id="{62E880AA-E503-45FB-87F1-2CFFEBC8E2C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8112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48DFE9-48C0-4C36-9898-AE37C61D7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DD9C29-6E3D-4E7E-9332-C095CF80AF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2267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11" r:id="rId2"/>
    <p:sldLayoutId id="2147483672" r:id="rId3"/>
    <p:sldLayoutId id="2147483652" r:id="rId4"/>
    <p:sldLayoutId id="2147483675" r:id="rId5"/>
    <p:sldLayoutId id="2147483699" r:id="rId6"/>
    <p:sldLayoutId id="2147483712" r:id="rId7"/>
    <p:sldLayoutId id="2147483713" r:id="rId8"/>
    <p:sldLayoutId id="2147483714" r:id="rId9"/>
    <p:sldLayoutId id="2147483717" r:id="rId10"/>
    <p:sldLayoutId id="2147483718" r:id="rId11"/>
    <p:sldLayoutId id="2147483719" r:id="rId12"/>
    <p:sldLayoutId id="2147483720" r:id="rId13"/>
    <p:sldLayoutId id="2147483677" r:id="rId14"/>
    <p:sldLayoutId id="2147483678" r:id="rId15"/>
    <p:sldLayoutId id="2147483661" r:id="rId16"/>
    <p:sldLayoutId id="2147483722" r:id="rId17"/>
    <p:sldLayoutId id="2147483676" r:id="rId18"/>
    <p:sldLayoutId id="2147483716" r:id="rId19"/>
    <p:sldLayoutId id="2147483654" r:id="rId20"/>
    <p:sldLayoutId id="2147483723" r:id="rId21"/>
    <p:sldLayoutId id="2147483655" r:id="rId22"/>
    <p:sldLayoutId id="2147483733" r:id="rId23"/>
    <p:sldLayoutId id="2147483698" r:id="rId24"/>
    <p:sldLayoutId id="2147483725" r:id="rId25"/>
    <p:sldLayoutId id="2147483662" r:id="rId26"/>
    <p:sldLayoutId id="2147483726" r:id="rId27"/>
    <p:sldLayoutId id="2147483663" r:id="rId28"/>
    <p:sldLayoutId id="2147483727" r:id="rId29"/>
    <p:sldLayoutId id="2147483664" r:id="rId30"/>
    <p:sldLayoutId id="2147483728" r:id="rId31"/>
    <p:sldLayoutId id="2147483668" r:id="rId32"/>
    <p:sldLayoutId id="2147483729" r:id="rId33"/>
    <p:sldLayoutId id="2147483669" r:id="rId34"/>
    <p:sldLayoutId id="2147483730" r:id="rId35"/>
    <p:sldLayoutId id="2147483670" r:id="rId36"/>
    <p:sldLayoutId id="2147483731" r:id="rId37"/>
    <p:sldLayoutId id="2147483671" r:id="rId38"/>
    <p:sldLayoutId id="2147483732" r:id="rId39"/>
    <p:sldLayoutId id="2147483707" r:id="rId40"/>
    <p:sldLayoutId id="2147483708" r:id="rId41"/>
    <p:sldLayoutId id="2147483674" r:id="rId42"/>
    <p:sldLayoutId id="2147483706" r:id="rId43"/>
    <p:sldLayoutId id="2147483721" r:id="rId44"/>
    <p:sldLayoutId id="2147483710" r:id="rId45"/>
    <p:sldLayoutId id="2147483734" r:id="rId4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8F1FF7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8F1FF7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8F1FF7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8F1FF7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8F1FF7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065DB-D8CC-4FDF-94D3-BA46FCA64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430" y="160167"/>
            <a:ext cx="6364866" cy="823595"/>
          </a:xfrm>
        </p:spPr>
        <p:txBody>
          <a:bodyPr/>
          <a:lstStyle/>
          <a:p>
            <a:r>
              <a:rPr lang="en-GB" dirty="0">
                <a:solidFill>
                  <a:schemeClr val="accent1"/>
                </a:solidFill>
              </a:rPr>
              <a:t>Activity Breakdown | Blank Template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CC6A7CF-7871-4C78-BEF7-395A92FEE82E}"/>
              </a:ext>
            </a:extLst>
          </p:cNvPr>
          <p:cNvSpPr/>
          <p:nvPr/>
        </p:nvSpPr>
        <p:spPr>
          <a:xfrm>
            <a:off x="477981" y="2275367"/>
            <a:ext cx="5385591" cy="4672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Learn about Loop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9394824-8720-41AB-B91D-58D90BEEA0F9}"/>
              </a:ext>
            </a:extLst>
          </p:cNvPr>
          <p:cNvSpPr/>
          <p:nvPr/>
        </p:nvSpPr>
        <p:spPr>
          <a:xfrm>
            <a:off x="5964581" y="2275367"/>
            <a:ext cx="2971799" cy="4672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Download Loop</a:t>
            </a:r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3FBD74-EA73-4C4C-B936-E13462D49320}"/>
              </a:ext>
            </a:extLst>
          </p:cNvPr>
          <p:cNvSpPr/>
          <p:nvPr/>
        </p:nvSpPr>
        <p:spPr>
          <a:xfrm>
            <a:off x="9037388" y="2275367"/>
            <a:ext cx="2647032" cy="4672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Use Loop</a:t>
            </a:r>
            <a:endParaRPr lang="en-GB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49B61BF-2035-4937-A9CF-E3B0934A817E}"/>
              </a:ext>
            </a:extLst>
          </p:cNvPr>
          <p:cNvSpPr/>
          <p:nvPr/>
        </p:nvSpPr>
        <p:spPr>
          <a:xfrm>
            <a:off x="5964581" y="1622895"/>
            <a:ext cx="2971799" cy="60366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Action</a:t>
            </a:r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EC6E435-BBCB-44CC-992B-9356A3B204CE}"/>
              </a:ext>
            </a:extLst>
          </p:cNvPr>
          <p:cNvSpPr/>
          <p:nvPr/>
        </p:nvSpPr>
        <p:spPr>
          <a:xfrm>
            <a:off x="9037388" y="1608561"/>
            <a:ext cx="2647032" cy="6036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Participate &amp; Reinforce</a:t>
            </a:r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AAA0288-0B45-4398-A596-05A3F60C5AD6}"/>
              </a:ext>
            </a:extLst>
          </p:cNvPr>
          <p:cNvSpPr/>
          <p:nvPr/>
        </p:nvSpPr>
        <p:spPr>
          <a:xfrm>
            <a:off x="477981" y="1622895"/>
            <a:ext cx="5385591" cy="6036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Awareness &amp; Knowledge</a:t>
            </a:r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EBFE8A2-0204-4653-BB07-E244FB178858}"/>
              </a:ext>
            </a:extLst>
          </p:cNvPr>
          <p:cNvSpPr/>
          <p:nvPr/>
        </p:nvSpPr>
        <p:spPr>
          <a:xfrm>
            <a:off x="477982" y="2805750"/>
            <a:ext cx="2840836" cy="19642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j-lt"/>
                <a:cs typeface="Urdu Typesetting" panose="03020402040406030203" pitchFamily="66" charset="-78"/>
              </a:rPr>
              <a:t>&lt;Enter Activity Here&gt;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1B6D113-59B5-44B5-BBC7-D94902F750D4}"/>
              </a:ext>
            </a:extLst>
          </p:cNvPr>
          <p:cNvSpPr/>
          <p:nvPr/>
        </p:nvSpPr>
        <p:spPr>
          <a:xfrm>
            <a:off x="3407453" y="2805751"/>
            <a:ext cx="2456120" cy="19642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j-lt"/>
                <a:cs typeface="Urdu Typesetting" panose="03020402040406030203" pitchFamily="66" charset="-78"/>
              </a:rPr>
              <a:t>&lt;Enter Activity Here&gt;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41D7203-1074-4ABE-AB45-5C8949B04648}"/>
              </a:ext>
            </a:extLst>
          </p:cNvPr>
          <p:cNvSpPr/>
          <p:nvPr/>
        </p:nvSpPr>
        <p:spPr>
          <a:xfrm>
            <a:off x="5964582" y="2805751"/>
            <a:ext cx="2971799" cy="19642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j-lt"/>
                <a:cs typeface="Urdu Typesetting" panose="03020402040406030203" pitchFamily="66" charset="-78"/>
              </a:rPr>
              <a:t>&lt;Enter Activity Here&gt;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1C2A501-9333-4CFC-BBE4-B87D62F14A77}"/>
              </a:ext>
            </a:extLst>
          </p:cNvPr>
          <p:cNvSpPr/>
          <p:nvPr/>
        </p:nvSpPr>
        <p:spPr>
          <a:xfrm>
            <a:off x="9037390" y="2805751"/>
            <a:ext cx="2647030" cy="19642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j-lt"/>
                <a:cs typeface="Urdu Typesetting" panose="03020402040406030203" pitchFamily="66" charset="-78"/>
              </a:rPr>
              <a:t>&lt;Enter Activity Here&gt;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5B120BE-F1EB-4BC1-8985-494DF24D24FC}"/>
              </a:ext>
            </a:extLst>
          </p:cNvPr>
          <p:cNvSpPr/>
          <p:nvPr/>
        </p:nvSpPr>
        <p:spPr>
          <a:xfrm>
            <a:off x="10298096" y="45977"/>
            <a:ext cx="1824809" cy="64633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Delete the box and add your organisational logo here</a:t>
            </a:r>
          </a:p>
        </p:txBody>
      </p:sp>
    </p:spTree>
    <p:extLst>
      <p:ext uri="{BB962C8B-B14F-4D97-AF65-F5344CB8AC3E}">
        <p14:creationId xmlns:p14="http://schemas.microsoft.com/office/powerpoint/2010/main" val="3913035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rgbClr val="63666A"/>
      </a:dk1>
      <a:lt1>
        <a:sysClr val="window" lastClr="FFFFFF"/>
      </a:lt1>
      <a:dk2>
        <a:srgbClr val="63666A"/>
      </a:dk2>
      <a:lt2>
        <a:srgbClr val="E7E6E6"/>
      </a:lt2>
      <a:accent1>
        <a:srgbClr val="8F1FF7"/>
      </a:accent1>
      <a:accent2>
        <a:srgbClr val="00B1EB"/>
      </a:accent2>
      <a:accent3>
        <a:srgbClr val="38B6AB"/>
      </a:accent3>
      <a:accent4>
        <a:srgbClr val="63666A"/>
      </a:accent4>
      <a:accent5>
        <a:srgbClr val="C7D530"/>
      </a:accent5>
      <a:accent6>
        <a:srgbClr val="364B9B"/>
      </a:accent6>
      <a:hlink>
        <a:srgbClr val="00B1EB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5FF62B395D03458A8D3D1031DC6867" ma:contentTypeVersion="2" ma:contentTypeDescription="Create a new document." ma:contentTypeScope="" ma:versionID="6d1d8c951c83892da7aee59fd9da334d">
  <xsd:schema xmlns:xsd="http://www.w3.org/2001/XMLSchema" xmlns:xs="http://www.w3.org/2001/XMLSchema" xmlns:p="http://schemas.microsoft.com/office/2006/metadata/properties" xmlns:ns2="a7e258ce-59d3-4079-97ed-ab3ce268aa8b" targetNamespace="http://schemas.microsoft.com/office/2006/metadata/properties" ma:root="true" ma:fieldsID="9d6c5d7a45493687e607a8b256bbe87a" ns2:_="">
    <xsd:import namespace="a7e258ce-59d3-4079-97ed-ab3ce268aa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e258ce-59d3-4079-97ed-ab3ce268aa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FE946BE5-A6B2-4281-B9B0-DDC44EBB7461}"/>
</file>

<file path=customXml/itemProps2.xml><?xml version="1.0" encoding="utf-8"?>
<ds:datastoreItem xmlns:ds="http://schemas.openxmlformats.org/officeDocument/2006/customXml" ds:itemID="{ECDB789D-0E28-4B22-B498-B0E5464E07EB}">
  <ds:schemaRefs>
    <ds:schemaRef ds:uri="http://purl.org/dc/elements/1.1/"/>
    <ds:schemaRef ds:uri="f6cd3fa9-69ae-4591-a72d-dc2163db6e20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B5173F3-19B0-4A13-B1DF-8FA0E3C25FD9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86853D9E-DEA3-4D7F-9235-CD61E0B51348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48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Proxima Nova Light</vt:lpstr>
      <vt:lpstr>Office Theme</vt:lpstr>
      <vt:lpstr>Activity Breakdown | Blank Template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One1000</dc:creator>
  <cp:lastModifiedBy>Chris Hammersley</cp:lastModifiedBy>
  <cp:revision>148</cp:revision>
  <dcterms:created xsi:type="dcterms:W3CDTF">2017-07-04T11:03:41Z</dcterms:created>
  <dcterms:modified xsi:type="dcterms:W3CDTF">2021-06-16T10:52:17Z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0x010100AC5FF62B395D03458A8D3D1031DC6867</vt:lpwstr>
  </property>
  <property fmtid="{D5CDD505-2E9C-101B-9397-08002B2CF9AE}" pid="3" name="_dlc_DocIdItemGuid">
    <vt:lpwstr>0f44e4a6-2738-43f3-9232-bb9e37fcd4ed</vt:lpwstr>
  </property>
</Properties>
</file>